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4" r:id="rId4"/>
    <p:sldMasterId id="214748370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Quantico"/>
      <p:regular r:id="rId42"/>
      <p:bold r:id="rId43"/>
      <p:italic r:id="rId44"/>
      <p:boldItalic r:id="rId45"/>
    </p:embeddedFont>
    <p:embeddedFont>
      <p:font typeface="Lato"/>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Quantico-regular.fntdata"/><Relationship Id="rId41" Type="http://schemas.openxmlformats.org/officeDocument/2006/relationships/slide" Target="slides/slide35.xml"/><Relationship Id="rId44" Type="http://schemas.openxmlformats.org/officeDocument/2006/relationships/font" Target="fonts/Quantico-italic.fntdata"/><Relationship Id="rId43" Type="http://schemas.openxmlformats.org/officeDocument/2006/relationships/font" Target="fonts/Quantico-bold.fntdata"/><Relationship Id="rId46" Type="http://schemas.openxmlformats.org/officeDocument/2006/relationships/font" Target="fonts/Lato-regular.fntdata"/><Relationship Id="rId45" Type="http://schemas.openxmlformats.org/officeDocument/2006/relationships/font" Target="fonts/Quantico-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Lato-italic.fntdata"/><Relationship Id="rId47" Type="http://schemas.openxmlformats.org/officeDocument/2006/relationships/font" Target="fonts/Lato-bold.fntdata"/><Relationship Id="rId49" Type="http://schemas.openxmlformats.org/officeDocument/2006/relationships/font" Target="fonts/Lato-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d9d99efa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d9d99efa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d9e432f9a0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d9e432f9a0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Background → Gwen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d9e432f9a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d9e432f9a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Background/Related Work → Gwen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d9abe21f47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d9abe21f47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d9abe21f4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d9abe21f4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d9abe21f4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3d9abe21f4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d9d99efa90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d9d99efa90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d9d99efa90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d9d99efa90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d9d99efa90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3d9d99efa90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d9d99efa90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3d9d99efa90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d9d99efa90_0_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d9d99efa90_0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d9e432f9a0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3d9e432f9a0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d9d99efa90_0_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d9d99efa90_0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d9d99efa90_0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3d9d99efa90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d9d99efa90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d9d99efa90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3d9d99efa90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3d9d99efa90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d9d99efa90_0_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3d9d99efa90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3d9d99efa90_0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3d9d99efa90_0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3d9d99efa90_0_6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3d9d99efa90_0_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d9d99efa90_0_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d9d99efa90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d9d99efa90_0_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3d9d99efa90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3d9d99efa90_0_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3d9d99efa90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d9d99efa90_0_7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3d9d99efa90_0_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3d9d99efa90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3d9d99efa90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d9d99efa90_0_8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d9d99efa90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3d9d99efa90_0_8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3d9d99efa90_0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3d9d99efa90_0_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3d9d99efa90_0_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3d9d99efa90_0_9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3d9d99efa90_0_9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3d9d99efa90_0_9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3d9d99efa90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3d9d99efa90_0_1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3d9d99efa90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3d9d99efa90_0_10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3d9d99efa90_0_1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3d9d99efa90_0_10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3d9d99efa90_0_10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3d9d99efa90_0_1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3d9d99efa90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3d9d99efa90_0_10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3d9d99efa90_0_10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3d9d99efa90_0_1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3d9d99efa90_0_1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16_1_1">
    <p:bg>
      <p:bgPr>
        <a:solidFill>
          <a:schemeClr val="lt2"/>
        </a:solidFill>
      </p:bgPr>
    </p:bg>
    <p:spTree>
      <p:nvGrpSpPr>
        <p:cNvPr id="53" name="Shape 53"/>
        <p:cNvGrpSpPr/>
        <p:nvPr/>
      </p:nvGrpSpPr>
      <p:grpSpPr>
        <a:xfrm>
          <a:off x="0" y="0"/>
          <a:ext cx="0" cy="0"/>
          <a:chOff x="0" y="0"/>
          <a:chExt cx="0" cy="0"/>
        </a:xfrm>
      </p:grpSpPr>
      <p:sp>
        <p:nvSpPr>
          <p:cNvPr id="54" name="Google Shape;54;p14"/>
          <p:cNvSpPr/>
          <p:nvPr/>
        </p:nvSpPr>
        <p:spPr>
          <a:xfrm>
            <a:off x="0" y="0"/>
            <a:ext cx="54402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55" name="Google Shape;55;p14"/>
          <p:cNvSpPr/>
          <p:nvPr/>
        </p:nvSpPr>
        <p:spPr>
          <a:xfrm>
            <a:off x="5440200" y="555250"/>
            <a:ext cx="3703800" cy="45882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56" name="Google Shape;56;p14"/>
          <p:cNvSpPr/>
          <p:nvPr/>
        </p:nvSpPr>
        <p:spPr>
          <a:xfrm>
            <a:off x="636875" y="563400"/>
            <a:ext cx="4803000" cy="45882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57" name="Google Shape;57;p14"/>
          <p:cNvSpPr txBox="1"/>
          <p:nvPr>
            <p:ph type="title"/>
          </p:nvPr>
        </p:nvSpPr>
        <p:spPr>
          <a:xfrm>
            <a:off x="876900" y="874250"/>
            <a:ext cx="4387500" cy="2632500"/>
          </a:xfrm>
          <a:prstGeom prst="rect">
            <a:avLst/>
          </a:prstGeom>
        </p:spPr>
        <p:txBody>
          <a:bodyPr anchorCtr="0" anchor="t" bIns="0" lIns="0" spcFirstLastPara="1" rIns="91425" wrap="square" tIns="0">
            <a:noAutofit/>
          </a:bodyPr>
          <a:lstStyle>
            <a:lvl1pPr lvl="0">
              <a:lnSpc>
                <a:spcPct val="80000"/>
              </a:lnSpc>
              <a:spcBef>
                <a:spcPts val="0"/>
              </a:spcBef>
              <a:spcAft>
                <a:spcPts val="0"/>
              </a:spcAft>
              <a:buSzPts val="3000"/>
              <a:buNone/>
              <a:defRPr sz="7500"/>
            </a:lvl1pPr>
            <a:lvl2pPr lvl="1">
              <a:lnSpc>
                <a:spcPct val="80000"/>
              </a:lnSpc>
              <a:spcBef>
                <a:spcPts val="0"/>
              </a:spcBef>
              <a:spcAft>
                <a:spcPts val="0"/>
              </a:spcAft>
              <a:buSzPts val="3000"/>
              <a:buNone/>
              <a:defRPr sz="7500">
                <a:latin typeface="Quantico"/>
                <a:ea typeface="Quantico"/>
                <a:cs typeface="Quantico"/>
                <a:sym typeface="Quantico"/>
              </a:defRPr>
            </a:lvl2pPr>
            <a:lvl3pPr lvl="2">
              <a:lnSpc>
                <a:spcPct val="80000"/>
              </a:lnSpc>
              <a:spcBef>
                <a:spcPts val="0"/>
              </a:spcBef>
              <a:spcAft>
                <a:spcPts val="0"/>
              </a:spcAft>
              <a:buSzPts val="3000"/>
              <a:buNone/>
              <a:defRPr sz="7500">
                <a:latin typeface="Quantico"/>
                <a:ea typeface="Quantico"/>
                <a:cs typeface="Quantico"/>
                <a:sym typeface="Quantico"/>
              </a:defRPr>
            </a:lvl3pPr>
            <a:lvl4pPr lvl="3">
              <a:lnSpc>
                <a:spcPct val="80000"/>
              </a:lnSpc>
              <a:spcBef>
                <a:spcPts val="0"/>
              </a:spcBef>
              <a:spcAft>
                <a:spcPts val="0"/>
              </a:spcAft>
              <a:buSzPts val="3000"/>
              <a:buNone/>
              <a:defRPr sz="7500">
                <a:latin typeface="Quantico"/>
                <a:ea typeface="Quantico"/>
                <a:cs typeface="Quantico"/>
                <a:sym typeface="Quantico"/>
              </a:defRPr>
            </a:lvl4pPr>
            <a:lvl5pPr lvl="4">
              <a:lnSpc>
                <a:spcPct val="80000"/>
              </a:lnSpc>
              <a:spcBef>
                <a:spcPts val="0"/>
              </a:spcBef>
              <a:spcAft>
                <a:spcPts val="0"/>
              </a:spcAft>
              <a:buSzPts val="3000"/>
              <a:buNone/>
              <a:defRPr sz="7500">
                <a:latin typeface="Quantico"/>
                <a:ea typeface="Quantico"/>
                <a:cs typeface="Quantico"/>
                <a:sym typeface="Quantico"/>
              </a:defRPr>
            </a:lvl5pPr>
            <a:lvl6pPr lvl="5">
              <a:lnSpc>
                <a:spcPct val="80000"/>
              </a:lnSpc>
              <a:spcBef>
                <a:spcPts val="0"/>
              </a:spcBef>
              <a:spcAft>
                <a:spcPts val="0"/>
              </a:spcAft>
              <a:buSzPts val="3000"/>
              <a:buNone/>
              <a:defRPr sz="7500">
                <a:latin typeface="Quantico"/>
                <a:ea typeface="Quantico"/>
                <a:cs typeface="Quantico"/>
                <a:sym typeface="Quantico"/>
              </a:defRPr>
            </a:lvl6pPr>
            <a:lvl7pPr lvl="6">
              <a:lnSpc>
                <a:spcPct val="80000"/>
              </a:lnSpc>
              <a:spcBef>
                <a:spcPts val="0"/>
              </a:spcBef>
              <a:spcAft>
                <a:spcPts val="0"/>
              </a:spcAft>
              <a:buSzPts val="3000"/>
              <a:buNone/>
              <a:defRPr sz="7500">
                <a:latin typeface="Quantico"/>
                <a:ea typeface="Quantico"/>
                <a:cs typeface="Quantico"/>
                <a:sym typeface="Quantico"/>
              </a:defRPr>
            </a:lvl7pPr>
            <a:lvl8pPr lvl="7">
              <a:lnSpc>
                <a:spcPct val="80000"/>
              </a:lnSpc>
              <a:spcBef>
                <a:spcPts val="0"/>
              </a:spcBef>
              <a:spcAft>
                <a:spcPts val="0"/>
              </a:spcAft>
              <a:buSzPts val="3000"/>
              <a:buNone/>
              <a:defRPr sz="7500">
                <a:latin typeface="Quantico"/>
                <a:ea typeface="Quantico"/>
                <a:cs typeface="Quantico"/>
                <a:sym typeface="Quantico"/>
              </a:defRPr>
            </a:lvl8pPr>
            <a:lvl9pPr lvl="8">
              <a:lnSpc>
                <a:spcPct val="80000"/>
              </a:lnSpc>
              <a:spcBef>
                <a:spcPts val="0"/>
              </a:spcBef>
              <a:spcAft>
                <a:spcPts val="0"/>
              </a:spcAft>
              <a:buSzPts val="3000"/>
              <a:buNone/>
              <a:defRPr sz="7500">
                <a:latin typeface="Quantico"/>
                <a:ea typeface="Quantico"/>
                <a:cs typeface="Quantico"/>
                <a:sym typeface="Quantico"/>
              </a:defRPr>
            </a:lvl9pPr>
          </a:lstStyle>
          <a:p/>
        </p:txBody>
      </p:sp>
      <p:sp>
        <p:nvSpPr>
          <p:cNvPr id="58" name="Google Shape;58;p14"/>
          <p:cNvSpPr txBox="1"/>
          <p:nvPr>
            <p:ph idx="1" type="subTitle"/>
          </p:nvPr>
        </p:nvSpPr>
        <p:spPr>
          <a:xfrm>
            <a:off x="958450" y="4298625"/>
            <a:ext cx="2008500" cy="4527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dk1"/>
              </a:buClr>
              <a:buSzPts val="1100"/>
              <a:buNone/>
              <a:defRPr>
                <a:solidFill>
                  <a:schemeClr val="dk1"/>
                </a:solidFill>
              </a:defRPr>
            </a:lvl1pPr>
            <a:lvl2pPr lvl="1">
              <a:lnSpc>
                <a:spcPct val="115000"/>
              </a:lnSpc>
              <a:spcBef>
                <a:spcPts val="1000"/>
              </a:spcBef>
              <a:spcAft>
                <a:spcPts val="0"/>
              </a:spcAft>
              <a:buClr>
                <a:schemeClr val="dk1"/>
              </a:buClr>
              <a:buSzPts val="1100"/>
              <a:buNone/>
              <a:defRPr>
                <a:solidFill>
                  <a:schemeClr val="dk1"/>
                </a:solidFill>
              </a:defRPr>
            </a:lvl2pPr>
            <a:lvl3pPr lvl="2">
              <a:lnSpc>
                <a:spcPct val="115000"/>
              </a:lnSpc>
              <a:spcBef>
                <a:spcPts val="1000"/>
              </a:spcBef>
              <a:spcAft>
                <a:spcPts val="0"/>
              </a:spcAft>
              <a:buClr>
                <a:schemeClr val="dk1"/>
              </a:buClr>
              <a:buSzPts val="1100"/>
              <a:buNone/>
              <a:defRPr>
                <a:solidFill>
                  <a:schemeClr val="dk1"/>
                </a:solidFill>
              </a:defRPr>
            </a:lvl3pPr>
            <a:lvl4pPr lvl="3">
              <a:lnSpc>
                <a:spcPct val="115000"/>
              </a:lnSpc>
              <a:spcBef>
                <a:spcPts val="1000"/>
              </a:spcBef>
              <a:spcAft>
                <a:spcPts val="0"/>
              </a:spcAft>
              <a:buClr>
                <a:schemeClr val="dk1"/>
              </a:buClr>
              <a:buSzPts val="1100"/>
              <a:buNone/>
              <a:defRPr>
                <a:solidFill>
                  <a:schemeClr val="dk1"/>
                </a:solidFill>
              </a:defRPr>
            </a:lvl4pPr>
            <a:lvl5pPr lvl="4">
              <a:lnSpc>
                <a:spcPct val="115000"/>
              </a:lnSpc>
              <a:spcBef>
                <a:spcPts val="1000"/>
              </a:spcBef>
              <a:spcAft>
                <a:spcPts val="0"/>
              </a:spcAft>
              <a:buClr>
                <a:schemeClr val="dk1"/>
              </a:buClr>
              <a:buSzPts val="1100"/>
              <a:buNone/>
              <a:defRPr>
                <a:solidFill>
                  <a:schemeClr val="dk1"/>
                </a:solidFill>
              </a:defRPr>
            </a:lvl5pPr>
            <a:lvl6pPr lvl="5">
              <a:lnSpc>
                <a:spcPct val="115000"/>
              </a:lnSpc>
              <a:spcBef>
                <a:spcPts val="1000"/>
              </a:spcBef>
              <a:spcAft>
                <a:spcPts val="0"/>
              </a:spcAft>
              <a:buClr>
                <a:schemeClr val="dk1"/>
              </a:buClr>
              <a:buSzPts val="1100"/>
              <a:buNone/>
              <a:defRPr>
                <a:solidFill>
                  <a:schemeClr val="dk1"/>
                </a:solidFill>
              </a:defRPr>
            </a:lvl6pPr>
            <a:lvl7pPr lvl="6">
              <a:lnSpc>
                <a:spcPct val="115000"/>
              </a:lnSpc>
              <a:spcBef>
                <a:spcPts val="1000"/>
              </a:spcBef>
              <a:spcAft>
                <a:spcPts val="0"/>
              </a:spcAft>
              <a:buClr>
                <a:schemeClr val="dk1"/>
              </a:buClr>
              <a:buSzPts val="1100"/>
              <a:buNone/>
              <a:defRPr>
                <a:solidFill>
                  <a:schemeClr val="dk1"/>
                </a:solidFill>
              </a:defRPr>
            </a:lvl7pPr>
            <a:lvl8pPr lvl="7">
              <a:lnSpc>
                <a:spcPct val="115000"/>
              </a:lnSpc>
              <a:spcBef>
                <a:spcPts val="1000"/>
              </a:spcBef>
              <a:spcAft>
                <a:spcPts val="0"/>
              </a:spcAft>
              <a:buClr>
                <a:schemeClr val="dk1"/>
              </a:buClr>
              <a:buSzPts val="1100"/>
              <a:buNone/>
              <a:defRPr>
                <a:solidFill>
                  <a:schemeClr val="dk1"/>
                </a:solidFill>
              </a:defRPr>
            </a:lvl8pPr>
            <a:lvl9pPr lvl="8">
              <a:lnSpc>
                <a:spcPct val="115000"/>
              </a:lnSpc>
              <a:spcBef>
                <a:spcPts val="1000"/>
              </a:spcBef>
              <a:spcAft>
                <a:spcPts val="1000"/>
              </a:spcAft>
              <a:buClr>
                <a:schemeClr val="dk1"/>
              </a:buClr>
              <a:buSzPts val="1100"/>
              <a:buNone/>
              <a:defRPr>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2">
  <p:cSld name="BLANK_1_1_1_1_1_1_1_1_1_1_1">
    <p:bg>
      <p:bgPr>
        <a:solidFill>
          <a:schemeClr val="lt1"/>
        </a:solidFill>
      </p:bgPr>
    </p:bg>
    <p:spTree>
      <p:nvGrpSpPr>
        <p:cNvPr id="59" name="Shape 59"/>
        <p:cNvGrpSpPr/>
        <p:nvPr/>
      </p:nvGrpSpPr>
      <p:grpSpPr>
        <a:xfrm>
          <a:off x="0" y="0"/>
          <a:ext cx="0" cy="0"/>
          <a:chOff x="0" y="0"/>
          <a:chExt cx="0" cy="0"/>
        </a:xfrm>
      </p:grpSpPr>
      <p:sp>
        <p:nvSpPr>
          <p:cNvPr id="60" name="Google Shape;60;p15"/>
          <p:cNvSpPr txBox="1"/>
          <p:nvPr>
            <p:ph idx="1" type="subTitle"/>
          </p:nvPr>
        </p:nvSpPr>
        <p:spPr>
          <a:xfrm>
            <a:off x="411875" y="389750"/>
            <a:ext cx="2237100" cy="8169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1pPr>
            <a:lvl2pPr lvl="1">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2pPr>
            <a:lvl3pPr lvl="2">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3pPr>
            <a:lvl4pPr lvl="3">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4pPr>
            <a:lvl5pPr lvl="4">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5pPr>
            <a:lvl6pPr lvl="5">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6pPr>
            <a:lvl7pPr lvl="6">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7pPr>
            <a:lvl8pPr lvl="7">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8pPr>
            <a:lvl9pPr lvl="8">
              <a:lnSpc>
                <a:spcPct val="80000"/>
              </a:lnSpc>
              <a:spcBef>
                <a:spcPts val="0"/>
              </a:spcBef>
              <a:spcAft>
                <a:spcPts val="0"/>
              </a:spcAft>
              <a:buClr>
                <a:schemeClr val="accent6"/>
              </a:buClr>
              <a:buSzPts val="1200"/>
              <a:buFont typeface="Quantico"/>
              <a:buNone/>
              <a:defRPr sz="2400">
                <a:solidFill>
                  <a:schemeClr val="accent6"/>
                </a:solidFill>
                <a:latin typeface="Quantico"/>
                <a:ea typeface="Quantico"/>
                <a:cs typeface="Quantico"/>
                <a:sym typeface="Quantico"/>
              </a:defRPr>
            </a:lvl9pPr>
          </a:lstStyle>
          <a:p/>
        </p:txBody>
      </p:sp>
      <p:sp>
        <p:nvSpPr>
          <p:cNvPr id="61" name="Google Shape;61;p15"/>
          <p:cNvSpPr txBox="1"/>
          <p:nvPr>
            <p:ph idx="2" type="subTitle"/>
          </p:nvPr>
        </p:nvSpPr>
        <p:spPr>
          <a:xfrm>
            <a:off x="3469838" y="218278"/>
            <a:ext cx="5659800" cy="452700"/>
          </a:xfrm>
          <a:prstGeom prst="rect">
            <a:avLst/>
          </a:prstGeom>
        </p:spPr>
        <p:txBody>
          <a:bodyPr anchorCtr="0" anchor="ctr" bIns="0" lIns="0" spcFirstLastPara="1" rIns="91425" wrap="square" tIns="0">
            <a:noAutofit/>
          </a:bodyPr>
          <a:lstStyle>
            <a:lvl1pPr lvl="0">
              <a:lnSpc>
                <a:spcPct val="80000"/>
              </a:lnSpc>
              <a:spcBef>
                <a:spcPts val="0"/>
              </a:spcBef>
              <a:spcAft>
                <a:spcPts val="0"/>
              </a:spcAft>
              <a:buClr>
                <a:schemeClr val="accent6"/>
              </a:buClr>
              <a:buSzPts val="1000"/>
              <a:buNone/>
              <a:defRPr sz="2200">
                <a:solidFill>
                  <a:schemeClr val="accent6"/>
                </a:solidFill>
              </a:defRPr>
            </a:lvl1pPr>
            <a:lvl2pPr lvl="1">
              <a:lnSpc>
                <a:spcPct val="80000"/>
              </a:lnSpc>
              <a:spcBef>
                <a:spcPts val="0"/>
              </a:spcBef>
              <a:spcAft>
                <a:spcPts val="0"/>
              </a:spcAft>
              <a:buClr>
                <a:schemeClr val="accent6"/>
              </a:buClr>
              <a:buSzPts val="1000"/>
              <a:buNone/>
              <a:defRPr sz="2200">
                <a:solidFill>
                  <a:schemeClr val="accent6"/>
                </a:solidFill>
              </a:defRPr>
            </a:lvl2pPr>
            <a:lvl3pPr lvl="2">
              <a:lnSpc>
                <a:spcPct val="80000"/>
              </a:lnSpc>
              <a:spcBef>
                <a:spcPts val="0"/>
              </a:spcBef>
              <a:spcAft>
                <a:spcPts val="0"/>
              </a:spcAft>
              <a:buClr>
                <a:schemeClr val="accent6"/>
              </a:buClr>
              <a:buSzPts val="1000"/>
              <a:buNone/>
              <a:defRPr sz="2200">
                <a:solidFill>
                  <a:schemeClr val="accent6"/>
                </a:solidFill>
              </a:defRPr>
            </a:lvl3pPr>
            <a:lvl4pPr lvl="3">
              <a:lnSpc>
                <a:spcPct val="80000"/>
              </a:lnSpc>
              <a:spcBef>
                <a:spcPts val="0"/>
              </a:spcBef>
              <a:spcAft>
                <a:spcPts val="0"/>
              </a:spcAft>
              <a:buClr>
                <a:schemeClr val="accent6"/>
              </a:buClr>
              <a:buSzPts val="1000"/>
              <a:buNone/>
              <a:defRPr sz="2200">
                <a:solidFill>
                  <a:schemeClr val="accent6"/>
                </a:solidFill>
              </a:defRPr>
            </a:lvl4pPr>
            <a:lvl5pPr lvl="4">
              <a:lnSpc>
                <a:spcPct val="80000"/>
              </a:lnSpc>
              <a:spcBef>
                <a:spcPts val="0"/>
              </a:spcBef>
              <a:spcAft>
                <a:spcPts val="0"/>
              </a:spcAft>
              <a:buClr>
                <a:schemeClr val="accent6"/>
              </a:buClr>
              <a:buSzPts val="1000"/>
              <a:buNone/>
              <a:defRPr sz="2200">
                <a:solidFill>
                  <a:schemeClr val="accent6"/>
                </a:solidFill>
              </a:defRPr>
            </a:lvl5pPr>
            <a:lvl6pPr lvl="5">
              <a:lnSpc>
                <a:spcPct val="80000"/>
              </a:lnSpc>
              <a:spcBef>
                <a:spcPts val="0"/>
              </a:spcBef>
              <a:spcAft>
                <a:spcPts val="0"/>
              </a:spcAft>
              <a:buClr>
                <a:schemeClr val="accent6"/>
              </a:buClr>
              <a:buSzPts val="1000"/>
              <a:buNone/>
              <a:defRPr sz="2200">
                <a:solidFill>
                  <a:schemeClr val="accent6"/>
                </a:solidFill>
              </a:defRPr>
            </a:lvl6pPr>
            <a:lvl7pPr lvl="6">
              <a:lnSpc>
                <a:spcPct val="80000"/>
              </a:lnSpc>
              <a:spcBef>
                <a:spcPts val="0"/>
              </a:spcBef>
              <a:spcAft>
                <a:spcPts val="0"/>
              </a:spcAft>
              <a:buClr>
                <a:schemeClr val="accent6"/>
              </a:buClr>
              <a:buSzPts val="1000"/>
              <a:buNone/>
              <a:defRPr sz="2200">
                <a:solidFill>
                  <a:schemeClr val="accent6"/>
                </a:solidFill>
              </a:defRPr>
            </a:lvl7pPr>
            <a:lvl8pPr lvl="7">
              <a:lnSpc>
                <a:spcPct val="80000"/>
              </a:lnSpc>
              <a:spcBef>
                <a:spcPts val="0"/>
              </a:spcBef>
              <a:spcAft>
                <a:spcPts val="0"/>
              </a:spcAft>
              <a:buClr>
                <a:schemeClr val="accent6"/>
              </a:buClr>
              <a:buSzPts val="1000"/>
              <a:buNone/>
              <a:defRPr sz="2200">
                <a:solidFill>
                  <a:schemeClr val="accent6"/>
                </a:solidFill>
              </a:defRPr>
            </a:lvl8pPr>
            <a:lvl9pPr lvl="8">
              <a:lnSpc>
                <a:spcPct val="80000"/>
              </a:lnSpc>
              <a:spcBef>
                <a:spcPts val="0"/>
              </a:spcBef>
              <a:spcAft>
                <a:spcPts val="0"/>
              </a:spcAft>
              <a:buClr>
                <a:schemeClr val="accent6"/>
              </a:buClr>
              <a:buSzPts val="1000"/>
              <a:buNone/>
              <a:defRPr sz="2200">
                <a:solidFill>
                  <a:schemeClr val="accent6"/>
                </a:solidFill>
              </a:defRPr>
            </a:lvl9pPr>
          </a:lstStyle>
          <a:p/>
        </p:txBody>
      </p:sp>
      <p:sp>
        <p:nvSpPr>
          <p:cNvPr id="62" name="Google Shape;62;p15"/>
          <p:cNvSpPr txBox="1"/>
          <p:nvPr>
            <p:ph idx="3" type="subTitle"/>
          </p:nvPr>
        </p:nvSpPr>
        <p:spPr>
          <a:xfrm>
            <a:off x="3469838" y="1064402"/>
            <a:ext cx="5659800" cy="452700"/>
          </a:xfrm>
          <a:prstGeom prst="rect">
            <a:avLst/>
          </a:prstGeom>
        </p:spPr>
        <p:txBody>
          <a:bodyPr anchorCtr="0" anchor="ctr" bIns="0" lIns="0" spcFirstLastPara="1" rIns="91425" wrap="square" tIns="0">
            <a:noAutofit/>
          </a:bodyPr>
          <a:lstStyle>
            <a:lvl1pPr lvl="0">
              <a:lnSpc>
                <a:spcPct val="80000"/>
              </a:lnSpc>
              <a:spcBef>
                <a:spcPts val="0"/>
              </a:spcBef>
              <a:spcAft>
                <a:spcPts val="0"/>
              </a:spcAft>
              <a:buClr>
                <a:schemeClr val="accent6"/>
              </a:buClr>
              <a:buSzPts val="1000"/>
              <a:buNone/>
              <a:defRPr sz="2200">
                <a:solidFill>
                  <a:schemeClr val="accent6"/>
                </a:solidFill>
              </a:defRPr>
            </a:lvl1pPr>
            <a:lvl2pPr lvl="1">
              <a:lnSpc>
                <a:spcPct val="80000"/>
              </a:lnSpc>
              <a:spcBef>
                <a:spcPts val="0"/>
              </a:spcBef>
              <a:spcAft>
                <a:spcPts val="0"/>
              </a:spcAft>
              <a:buClr>
                <a:schemeClr val="accent6"/>
              </a:buClr>
              <a:buSzPts val="1000"/>
              <a:buNone/>
              <a:defRPr sz="2200">
                <a:solidFill>
                  <a:schemeClr val="accent6"/>
                </a:solidFill>
              </a:defRPr>
            </a:lvl2pPr>
            <a:lvl3pPr lvl="2">
              <a:lnSpc>
                <a:spcPct val="80000"/>
              </a:lnSpc>
              <a:spcBef>
                <a:spcPts val="0"/>
              </a:spcBef>
              <a:spcAft>
                <a:spcPts val="0"/>
              </a:spcAft>
              <a:buClr>
                <a:schemeClr val="accent6"/>
              </a:buClr>
              <a:buSzPts val="1000"/>
              <a:buNone/>
              <a:defRPr sz="2200">
                <a:solidFill>
                  <a:schemeClr val="accent6"/>
                </a:solidFill>
              </a:defRPr>
            </a:lvl3pPr>
            <a:lvl4pPr lvl="3">
              <a:lnSpc>
                <a:spcPct val="80000"/>
              </a:lnSpc>
              <a:spcBef>
                <a:spcPts val="0"/>
              </a:spcBef>
              <a:spcAft>
                <a:spcPts val="0"/>
              </a:spcAft>
              <a:buClr>
                <a:schemeClr val="accent6"/>
              </a:buClr>
              <a:buSzPts val="1000"/>
              <a:buNone/>
              <a:defRPr sz="2200">
                <a:solidFill>
                  <a:schemeClr val="accent6"/>
                </a:solidFill>
              </a:defRPr>
            </a:lvl4pPr>
            <a:lvl5pPr lvl="4">
              <a:lnSpc>
                <a:spcPct val="80000"/>
              </a:lnSpc>
              <a:spcBef>
                <a:spcPts val="0"/>
              </a:spcBef>
              <a:spcAft>
                <a:spcPts val="0"/>
              </a:spcAft>
              <a:buClr>
                <a:schemeClr val="accent6"/>
              </a:buClr>
              <a:buSzPts val="1000"/>
              <a:buNone/>
              <a:defRPr sz="2200">
                <a:solidFill>
                  <a:schemeClr val="accent6"/>
                </a:solidFill>
              </a:defRPr>
            </a:lvl5pPr>
            <a:lvl6pPr lvl="5">
              <a:lnSpc>
                <a:spcPct val="80000"/>
              </a:lnSpc>
              <a:spcBef>
                <a:spcPts val="0"/>
              </a:spcBef>
              <a:spcAft>
                <a:spcPts val="0"/>
              </a:spcAft>
              <a:buClr>
                <a:schemeClr val="accent6"/>
              </a:buClr>
              <a:buSzPts val="1000"/>
              <a:buNone/>
              <a:defRPr sz="2200">
                <a:solidFill>
                  <a:schemeClr val="accent6"/>
                </a:solidFill>
              </a:defRPr>
            </a:lvl6pPr>
            <a:lvl7pPr lvl="6">
              <a:lnSpc>
                <a:spcPct val="80000"/>
              </a:lnSpc>
              <a:spcBef>
                <a:spcPts val="0"/>
              </a:spcBef>
              <a:spcAft>
                <a:spcPts val="0"/>
              </a:spcAft>
              <a:buClr>
                <a:schemeClr val="accent6"/>
              </a:buClr>
              <a:buSzPts val="1000"/>
              <a:buNone/>
              <a:defRPr sz="2200">
                <a:solidFill>
                  <a:schemeClr val="accent6"/>
                </a:solidFill>
              </a:defRPr>
            </a:lvl7pPr>
            <a:lvl8pPr lvl="7">
              <a:lnSpc>
                <a:spcPct val="80000"/>
              </a:lnSpc>
              <a:spcBef>
                <a:spcPts val="0"/>
              </a:spcBef>
              <a:spcAft>
                <a:spcPts val="0"/>
              </a:spcAft>
              <a:buClr>
                <a:schemeClr val="accent6"/>
              </a:buClr>
              <a:buSzPts val="1000"/>
              <a:buNone/>
              <a:defRPr sz="2200">
                <a:solidFill>
                  <a:schemeClr val="accent6"/>
                </a:solidFill>
              </a:defRPr>
            </a:lvl8pPr>
            <a:lvl9pPr lvl="8">
              <a:lnSpc>
                <a:spcPct val="80000"/>
              </a:lnSpc>
              <a:spcBef>
                <a:spcPts val="0"/>
              </a:spcBef>
              <a:spcAft>
                <a:spcPts val="0"/>
              </a:spcAft>
              <a:buClr>
                <a:schemeClr val="accent6"/>
              </a:buClr>
              <a:buSzPts val="1000"/>
              <a:buNone/>
              <a:defRPr sz="2200">
                <a:solidFill>
                  <a:schemeClr val="accent6"/>
                </a:solidFill>
              </a:defRPr>
            </a:lvl9pPr>
          </a:lstStyle>
          <a:p/>
        </p:txBody>
      </p:sp>
      <p:sp>
        <p:nvSpPr>
          <p:cNvPr id="63" name="Google Shape;63;p15"/>
          <p:cNvSpPr txBox="1"/>
          <p:nvPr>
            <p:ph idx="4" type="subTitle"/>
          </p:nvPr>
        </p:nvSpPr>
        <p:spPr>
          <a:xfrm>
            <a:off x="3469838" y="1923965"/>
            <a:ext cx="5659800" cy="452700"/>
          </a:xfrm>
          <a:prstGeom prst="rect">
            <a:avLst/>
          </a:prstGeom>
        </p:spPr>
        <p:txBody>
          <a:bodyPr anchorCtr="0" anchor="ctr" bIns="0" lIns="0" spcFirstLastPara="1" rIns="91425" wrap="square" tIns="0">
            <a:noAutofit/>
          </a:bodyPr>
          <a:lstStyle>
            <a:lvl1pPr lvl="0">
              <a:lnSpc>
                <a:spcPct val="80000"/>
              </a:lnSpc>
              <a:spcBef>
                <a:spcPts val="0"/>
              </a:spcBef>
              <a:spcAft>
                <a:spcPts val="0"/>
              </a:spcAft>
              <a:buClr>
                <a:schemeClr val="accent6"/>
              </a:buClr>
              <a:buSzPts val="1000"/>
              <a:buNone/>
              <a:defRPr sz="2200">
                <a:solidFill>
                  <a:schemeClr val="accent6"/>
                </a:solidFill>
              </a:defRPr>
            </a:lvl1pPr>
            <a:lvl2pPr lvl="1">
              <a:lnSpc>
                <a:spcPct val="80000"/>
              </a:lnSpc>
              <a:spcBef>
                <a:spcPts val="0"/>
              </a:spcBef>
              <a:spcAft>
                <a:spcPts val="0"/>
              </a:spcAft>
              <a:buClr>
                <a:schemeClr val="accent6"/>
              </a:buClr>
              <a:buSzPts val="1000"/>
              <a:buNone/>
              <a:defRPr sz="2200">
                <a:solidFill>
                  <a:schemeClr val="accent6"/>
                </a:solidFill>
              </a:defRPr>
            </a:lvl2pPr>
            <a:lvl3pPr lvl="2">
              <a:lnSpc>
                <a:spcPct val="80000"/>
              </a:lnSpc>
              <a:spcBef>
                <a:spcPts val="0"/>
              </a:spcBef>
              <a:spcAft>
                <a:spcPts val="0"/>
              </a:spcAft>
              <a:buClr>
                <a:schemeClr val="accent6"/>
              </a:buClr>
              <a:buSzPts val="1000"/>
              <a:buNone/>
              <a:defRPr sz="2200">
                <a:solidFill>
                  <a:schemeClr val="accent6"/>
                </a:solidFill>
              </a:defRPr>
            </a:lvl3pPr>
            <a:lvl4pPr lvl="3">
              <a:lnSpc>
                <a:spcPct val="80000"/>
              </a:lnSpc>
              <a:spcBef>
                <a:spcPts val="0"/>
              </a:spcBef>
              <a:spcAft>
                <a:spcPts val="0"/>
              </a:spcAft>
              <a:buClr>
                <a:schemeClr val="accent6"/>
              </a:buClr>
              <a:buSzPts val="1000"/>
              <a:buNone/>
              <a:defRPr sz="2200">
                <a:solidFill>
                  <a:schemeClr val="accent6"/>
                </a:solidFill>
              </a:defRPr>
            </a:lvl4pPr>
            <a:lvl5pPr lvl="4">
              <a:lnSpc>
                <a:spcPct val="80000"/>
              </a:lnSpc>
              <a:spcBef>
                <a:spcPts val="0"/>
              </a:spcBef>
              <a:spcAft>
                <a:spcPts val="0"/>
              </a:spcAft>
              <a:buClr>
                <a:schemeClr val="accent6"/>
              </a:buClr>
              <a:buSzPts val="1000"/>
              <a:buNone/>
              <a:defRPr sz="2200">
                <a:solidFill>
                  <a:schemeClr val="accent6"/>
                </a:solidFill>
              </a:defRPr>
            </a:lvl5pPr>
            <a:lvl6pPr lvl="5">
              <a:lnSpc>
                <a:spcPct val="80000"/>
              </a:lnSpc>
              <a:spcBef>
                <a:spcPts val="0"/>
              </a:spcBef>
              <a:spcAft>
                <a:spcPts val="0"/>
              </a:spcAft>
              <a:buClr>
                <a:schemeClr val="accent6"/>
              </a:buClr>
              <a:buSzPts val="1000"/>
              <a:buNone/>
              <a:defRPr sz="2200">
                <a:solidFill>
                  <a:schemeClr val="accent6"/>
                </a:solidFill>
              </a:defRPr>
            </a:lvl6pPr>
            <a:lvl7pPr lvl="6">
              <a:lnSpc>
                <a:spcPct val="80000"/>
              </a:lnSpc>
              <a:spcBef>
                <a:spcPts val="0"/>
              </a:spcBef>
              <a:spcAft>
                <a:spcPts val="0"/>
              </a:spcAft>
              <a:buClr>
                <a:schemeClr val="accent6"/>
              </a:buClr>
              <a:buSzPts val="1000"/>
              <a:buNone/>
              <a:defRPr sz="2200">
                <a:solidFill>
                  <a:schemeClr val="accent6"/>
                </a:solidFill>
              </a:defRPr>
            </a:lvl7pPr>
            <a:lvl8pPr lvl="7">
              <a:lnSpc>
                <a:spcPct val="80000"/>
              </a:lnSpc>
              <a:spcBef>
                <a:spcPts val="0"/>
              </a:spcBef>
              <a:spcAft>
                <a:spcPts val="0"/>
              </a:spcAft>
              <a:buClr>
                <a:schemeClr val="accent6"/>
              </a:buClr>
              <a:buSzPts val="1000"/>
              <a:buNone/>
              <a:defRPr sz="2200">
                <a:solidFill>
                  <a:schemeClr val="accent6"/>
                </a:solidFill>
              </a:defRPr>
            </a:lvl8pPr>
            <a:lvl9pPr lvl="8">
              <a:lnSpc>
                <a:spcPct val="80000"/>
              </a:lnSpc>
              <a:spcBef>
                <a:spcPts val="0"/>
              </a:spcBef>
              <a:spcAft>
                <a:spcPts val="0"/>
              </a:spcAft>
              <a:buClr>
                <a:schemeClr val="accent6"/>
              </a:buClr>
              <a:buSzPts val="1000"/>
              <a:buNone/>
              <a:defRPr sz="2200">
                <a:solidFill>
                  <a:schemeClr val="accent6"/>
                </a:solidFill>
              </a:defRPr>
            </a:lvl9pPr>
          </a:lstStyle>
          <a:p/>
        </p:txBody>
      </p:sp>
      <p:sp>
        <p:nvSpPr>
          <p:cNvPr id="64" name="Google Shape;64;p15"/>
          <p:cNvSpPr txBox="1"/>
          <p:nvPr>
            <p:ph idx="5" type="subTitle"/>
          </p:nvPr>
        </p:nvSpPr>
        <p:spPr>
          <a:xfrm>
            <a:off x="3469838" y="2810376"/>
            <a:ext cx="5659800" cy="452700"/>
          </a:xfrm>
          <a:prstGeom prst="rect">
            <a:avLst/>
          </a:prstGeom>
        </p:spPr>
        <p:txBody>
          <a:bodyPr anchorCtr="0" anchor="ctr" bIns="0" lIns="0" spcFirstLastPara="1" rIns="91425" wrap="square" tIns="0">
            <a:noAutofit/>
          </a:bodyPr>
          <a:lstStyle>
            <a:lvl1pPr lvl="0">
              <a:lnSpc>
                <a:spcPct val="80000"/>
              </a:lnSpc>
              <a:spcBef>
                <a:spcPts val="0"/>
              </a:spcBef>
              <a:spcAft>
                <a:spcPts val="0"/>
              </a:spcAft>
              <a:buClr>
                <a:schemeClr val="dk1"/>
              </a:buClr>
              <a:buSzPts val="1000"/>
              <a:buNone/>
              <a:defRPr sz="2200">
                <a:solidFill>
                  <a:schemeClr val="dk1"/>
                </a:solidFill>
              </a:defRPr>
            </a:lvl1pPr>
            <a:lvl2pPr lvl="1">
              <a:lnSpc>
                <a:spcPct val="80000"/>
              </a:lnSpc>
              <a:spcBef>
                <a:spcPts val="0"/>
              </a:spcBef>
              <a:spcAft>
                <a:spcPts val="0"/>
              </a:spcAft>
              <a:buClr>
                <a:schemeClr val="dk1"/>
              </a:buClr>
              <a:buSzPts val="1000"/>
              <a:buNone/>
              <a:defRPr sz="2200">
                <a:solidFill>
                  <a:schemeClr val="dk1"/>
                </a:solidFill>
              </a:defRPr>
            </a:lvl2pPr>
            <a:lvl3pPr lvl="2">
              <a:lnSpc>
                <a:spcPct val="80000"/>
              </a:lnSpc>
              <a:spcBef>
                <a:spcPts val="0"/>
              </a:spcBef>
              <a:spcAft>
                <a:spcPts val="0"/>
              </a:spcAft>
              <a:buClr>
                <a:schemeClr val="dk1"/>
              </a:buClr>
              <a:buSzPts val="1000"/>
              <a:buNone/>
              <a:defRPr sz="2200">
                <a:solidFill>
                  <a:schemeClr val="dk1"/>
                </a:solidFill>
              </a:defRPr>
            </a:lvl3pPr>
            <a:lvl4pPr lvl="3">
              <a:lnSpc>
                <a:spcPct val="80000"/>
              </a:lnSpc>
              <a:spcBef>
                <a:spcPts val="0"/>
              </a:spcBef>
              <a:spcAft>
                <a:spcPts val="0"/>
              </a:spcAft>
              <a:buClr>
                <a:schemeClr val="dk1"/>
              </a:buClr>
              <a:buSzPts val="1000"/>
              <a:buNone/>
              <a:defRPr sz="2200">
                <a:solidFill>
                  <a:schemeClr val="dk1"/>
                </a:solidFill>
              </a:defRPr>
            </a:lvl4pPr>
            <a:lvl5pPr lvl="4">
              <a:lnSpc>
                <a:spcPct val="80000"/>
              </a:lnSpc>
              <a:spcBef>
                <a:spcPts val="0"/>
              </a:spcBef>
              <a:spcAft>
                <a:spcPts val="0"/>
              </a:spcAft>
              <a:buClr>
                <a:schemeClr val="dk1"/>
              </a:buClr>
              <a:buSzPts val="1000"/>
              <a:buNone/>
              <a:defRPr sz="2200">
                <a:solidFill>
                  <a:schemeClr val="dk1"/>
                </a:solidFill>
              </a:defRPr>
            </a:lvl5pPr>
            <a:lvl6pPr lvl="5">
              <a:lnSpc>
                <a:spcPct val="80000"/>
              </a:lnSpc>
              <a:spcBef>
                <a:spcPts val="0"/>
              </a:spcBef>
              <a:spcAft>
                <a:spcPts val="0"/>
              </a:spcAft>
              <a:buClr>
                <a:schemeClr val="dk1"/>
              </a:buClr>
              <a:buSzPts val="1000"/>
              <a:buNone/>
              <a:defRPr sz="2200">
                <a:solidFill>
                  <a:schemeClr val="dk1"/>
                </a:solidFill>
              </a:defRPr>
            </a:lvl6pPr>
            <a:lvl7pPr lvl="6">
              <a:lnSpc>
                <a:spcPct val="80000"/>
              </a:lnSpc>
              <a:spcBef>
                <a:spcPts val="0"/>
              </a:spcBef>
              <a:spcAft>
                <a:spcPts val="0"/>
              </a:spcAft>
              <a:buClr>
                <a:schemeClr val="dk1"/>
              </a:buClr>
              <a:buSzPts val="1000"/>
              <a:buNone/>
              <a:defRPr sz="2200">
                <a:solidFill>
                  <a:schemeClr val="dk1"/>
                </a:solidFill>
              </a:defRPr>
            </a:lvl7pPr>
            <a:lvl8pPr lvl="7">
              <a:lnSpc>
                <a:spcPct val="80000"/>
              </a:lnSpc>
              <a:spcBef>
                <a:spcPts val="0"/>
              </a:spcBef>
              <a:spcAft>
                <a:spcPts val="0"/>
              </a:spcAft>
              <a:buClr>
                <a:schemeClr val="dk1"/>
              </a:buClr>
              <a:buSzPts val="1000"/>
              <a:buNone/>
              <a:defRPr sz="2200">
                <a:solidFill>
                  <a:schemeClr val="dk1"/>
                </a:solidFill>
              </a:defRPr>
            </a:lvl8pPr>
            <a:lvl9pPr lvl="8">
              <a:lnSpc>
                <a:spcPct val="80000"/>
              </a:lnSpc>
              <a:spcBef>
                <a:spcPts val="0"/>
              </a:spcBef>
              <a:spcAft>
                <a:spcPts val="0"/>
              </a:spcAft>
              <a:buClr>
                <a:schemeClr val="dk1"/>
              </a:buClr>
              <a:buSzPts val="1000"/>
              <a:buNone/>
              <a:defRPr sz="2200">
                <a:solidFill>
                  <a:schemeClr val="dk1"/>
                </a:solidFill>
              </a:defRPr>
            </a:lvl9pPr>
          </a:lstStyle>
          <a:p/>
        </p:txBody>
      </p:sp>
      <p:sp>
        <p:nvSpPr>
          <p:cNvPr id="65" name="Google Shape;65;p15"/>
          <p:cNvSpPr txBox="1"/>
          <p:nvPr>
            <p:ph idx="6" type="subTitle"/>
          </p:nvPr>
        </p:nvSpPr>
        <p:spPr>
          <a:xfrm>
            <a:off x="3469838" y="3646164"/>
            <a:ext cx="5659800" cy="452700"/>
          </a:xfrm>
          <a:prstGeom prst="rect">
            <a:avLst/>
          </a:prstGeom>
        </p:spPr>
        <p:txBody>
          <a:bodyPr anchorCtr="0" anchor="ctr" bIns="0" lIns="0" spcFirstLastPara="1" rIns="91425" wrap="square" tIns="0">
            <a:noAutofit/>
          </a:bodyPr>
          <a:lstStyle>
            <a:lvl1pPr lvl="0">
              <a:lnSpc>
                <a:spcPct val="80000"/>
              </a:lnSpc>
              <a:spcBef>
                <a:spcPts val="0"/>
              </a:spcBef>
              <a:spcAft>
                <a:spcPts val="0"/>
              </a:spcAft>
              <a:buClr>
                <a:schemeClr val="dk1"/>
              </a:buClr>
              <a:buSzPts val="1000"/>
              <a:buNone/>
              <a:defRPr sz="2200">
                <a:solidFill>
                  <a:schemeClr val="dk1"/>
                </a:solidFill>
              </a:defRPr>
            </a:lvl1pPr>
            <a:lvl2pPr lvl="1">
              <a:lnSpc>
                <a:spcPct val="80000"/>
              </a:lnSpc>
              <a:spcBef>
                <a:spcPts val="0"/>
              </a:spcBef>
              <a:spcAft>
                <a:spcPts val="0"/>
              </a:spcAft>
              <a:buClr>
                <a:schemeClr val="dk1"/>
              </a:buClr>
              <a:buSzPts val="1000"/>
              <a:buNone/>
              <a:defRPr sz="2200">
                <a:solidFill>
                  <a:schemeClr val="dk1"/>
                </a:solidFill>
              </a:defRPr>
            </a:lvl2pPr>
            <a:lvl3pPr lvl="2">
              <a:lnSpc>
                <a:spcPct val="80000"/>
              </a:lnSpc>
              <a:spcBef>
                <a:spcPts val="0"/>
              </a:spcBef>
              <a:spcAft>
                <a:spcPts val="0"/>
              </a:spcAft>
              <a:buClr>
                <a:schemeClr val="dk1"/>
              </a:buClr>
              <a:buSzPts val="1000"/>
              <a:buNone/>
              <a:defRPr sz="2200">
                <a:solidFill>
                  <a:schemeClr val="dk1"/>
                </a:solidFill>
              </a:defRPr>
            </a:lvl3pPr>
            <a:lvl4pPr lvl="3">
              <a:lnSpc>
                <a:spcPct val="80000"/>
              </a:lnSpc>
              <a:spcBef>
                <a:spcPts val="0"/>
              </a:spcBef>
              <a:spcAft>
                <a:spcPts val="0"/>
              </a:spcAft>
              <a:buClr>
                <a:schemeClr val="dk1"/>
              </a:buClr>
              <a:buSzPts val="1000"/>
              <a:buNone/>
              <a:defRPr sz="2200">
                <a:solidFill>
                  <a:schemeClr val="dk1"/>
                </a:solidFill>
              </a:defRPr>
            </a:lvl4pPr>
            <a:lvl5pPr lvl="4">
              <a:lnSpc>
                <a:spcPct val="80000"/>
              </a:lnSpc>
              <a:spcBef>
                <a:spcPts val="0"/>
              </a:spcBef>
              <a:spcAft>
                <a:spcPts val="0"/>
              </a:spcAft>
              <a:buClr>
                <a:schemeClr val="dk1"/>
              </a:buClr>
              <a:buSzPts val="1000"/>
              <a:buNone/>
              <a:defRPr sz="2200">
                <a:solidFill>
                  <a:schemeClr val="dk1"/>
                </a:solidFill>
              </a:defRPr>
            </a:lvl5pPr>
            <a:lvl6pPr lvl="5">
              <a:lnSpc>
                <a:spcPct val="80000"/>
              </a:lnSpc>
              <a:spcBef>
                <a:spcPts val="0"/>
              </a:spcBef>
              <a:spcAft>
                <a:spcPts val="0"/>
              </a:spcAft>
              <a:buClr>
                <a:schemeClr val="dk1"/>
              </a:buClr>
              <a:buSzPts val="1000"/>
              <a:buNone/>
              <a:defRPr sz="2200">
                <a:solidFill>
                  <a:schemeClr val="dk1"/>
                </a:solidFill>
              </a:defRPr>
            </a:lvl6pPr>
            <a:lvl7pPr lvl="6">
              <a:lnSpc>
                <a:spcPct val="80000"/>
              </a:lnSpc>
              <a:spcBef>
                <a:spcPts val="0"/>
              </a:spcBef>
              <a:spcAft>
                <a:spcPts val="0"/>
              </a:spcAft>
              <a:buClr>
                <a:schemeClr val="dk1"/>
              </a:buClr>
              <a:buSzPts val="1000"/>
              <a:buNone/>
              <a:defRPr sz="2200">
                <a:solidFill>
                  <a:schemeClr val="dk1"/>
                </a:solidFill>
              </a:defRPr>
            </a:lvl7pPr>
            <a:lvl8pPr lvl="7">
              <a:lnSpc>
                <a:spcPct val="80000"/>
              </a:lnSpc>
              <a:spcBef>
                <a:spcPts val="0"/>
              </a:spcBef>
              <a:spcAft>
                <a:spcPts val="0"/>
              </a:spcAft>
              <a:buClr>
                <a:schemeClr val="dk1"/>
              </a:buClr>
              <a:buSzPts val="1000"/>
              <a:buNone/>
              <a:defRPr sz="2200">
                <a:solidFill>
                  <a:schemeClr val="dk1"/>
                </a:solidFill>
              </a:defRPr>
            </a:lvl8pPr>
            <a:lvl9pPr lvl="8">
              <a:lnSpc>
                <a:spcPct val="80000"/>
              </a:lnSpc>
              <a:spcBef>
                <a:spcPts val="0"/>
              </a:spcBef>
              <a:spcAft>
                <a:spcPts val="0"/>
              </a:spcAft>
              <a:buClr>
                <a:schemeClr val="dk1"/>
              </a:buClr>
              <a:buSzPts val="1000"/>
              <a:buNone/>
              <a:defRPr sz="2200">
                <a:solidFill>
                  <a:schemeClr val="dk1"/>
                </a:solidFill>
              </a:defRPr>
            </a:lvl9pPr>
          </a:lstStyle>
          <a:p/>
        </p:txBody>
      </p:sp>
      <p:sp>
        <p:nvSpPr>
          <p:cNvPr id="66" name="Google Shape;66;p15"/>
          <p:cNvSpPr txBox="1"/>
          <p:nvPr>
            <p:ph idx="7" type="subTitle"/>
          </p:nvPr>
        </p:nvSpPr>
        <p:spPr>
          <a:xfrm>
            <a:off x="3469838" y="4530963"/>
            <a:ext cx="5659800" cy="452700"/>
          </a:xfrm>
          <a:prstGeom prst="rect">
            <a:avLst/>
          </a:prstGeom>
        </p:spPr>
        <p:txBody>
          <a:bodyPr anchorCtr="0" anchor="ctr" bIns="0" lIns="0" spcFirstLastPara="1" rIns="91425" wrap="square" tIns="0">
            <a:noAutofit/>
          </a:bodyPr>
          <a:lstStyle>
            <a:lvl1pPr lvl="0">
              <a:lnSpc>
                <a:spcPct val="80000"/>
              </a:lnSpc>
              <a:spcBef>
                <a:spcPts val="0"/>
              </a:spcBef>
              <a:spcAft>
                <a:spcPts val="0"/>
              </a:spcAft>
              <a:buClr>
                <a:schemeClr val="dk1"/>
              </a:buClr>
              <a:buSzPts val="1000"/>
              <a:buNone/>
              <a:defRPr sz="2200">
                <a:solidFill>
                  <a:schemeClr val="dk1"/>
                </a:solidFill>
              </a:defRPr>
            </a:lvl1pPr>
            <a:lvl2pPr lvl="1">
              <a:lnSpc>
                <a:spcPct val="80000"/>
              </a:lnSpc>
              <a:spcBef>
                <a:spcPts val="0"/>
              </a:spcBef>
              <a:spcAft>
                <a:spcPts val="0"/>
              </a:spcAft>
              <a:buClr>
                <a:schemeClr val="dk1"/>
              </a:buClr>
              <a:buSzPts val="1000"/>
              <a:buNone/>
              <a:defRPr sz="2200">
                <a:solidFill>
                  <a:schemeClr val="dk1"/>
                </a:solidFill>
              </a:defRPr>
            </a:lvl2pPr>
            <a:lvl3pPr lvl="2">
              <a:lnSpc>
                <a:spcPct val="80000"/>
              </a:lnSpc>
              <a:spcBef>
                <a:spcPts val="0"/>
              </a:spcBef>
              <a:spcAft>
                <a:spcPts val="0"/>
              </a:spcAft>
              <a:buClr>
                <a:schemeClr val="dk1"/>
              </a:buClr>
              <a:buSzPts val="1000"/>
              <a:buNone/>
              <a:defRPr sz="2200">
                <a:solidFill>
                  <a:schemeClr val="dk1"/>
                </a:solidFill>
              </a:defRPr>
            </a:lvl3pPr>
            <a:lvl4pPr lvl="3">
              <a:lnSpc>
                <a:spcPct val="80000"/>
              </a:lnSpc>
              <a:spcBef>
                <a:spcPts val="0"/>
              </a:spcBef>
              <a:spcAft>
                <a:spcPts val="0"/>
              </a:spcAft>
              <a:buClr>
                <a:schemeClr val="dk1"/>
              </a:buClr>
              <a:buSzPts val="1000"/>
              <a:buNone/>
              <a:defRPr sz="2200">
                <a:solidFill>
                  <a:schemeClr val="dk1"/>
                </a:solidFill>
              </a:defRPr>
            </a:lvl4pPr>
            <a:lvl5pPr lvl="4">
              <a:lnSpc>
                <a:spcPct val="80000"/>
              </a:lnSpc>
              <a:spcBef>
                <a:spcPts val="0"/>
              </a:spcBef>
              <a:spcAft>
                <a:spcPts val="0"/>
              </a:spcAft>
              <a:buClr>
                <a:schemeClr val="dk1"/>
              </a:buClr>
              <a:buSzPts val="1000"/>
              <a:buNone/>
              <a:defRPr sz="2200">
                <a:solidFill>
                  <a:schemeClr val="dk1"/>
                </a:solidFill>
              </a:defRPr>
            </a:lvl5pPr>
            <a:lvl6pPr lvl="5">
              <a:lnSpc>
                <a:spcPct val="80000"/>
              </a:lnSpc>
              <a:spcBef>
                <a:spcPts val="0"/>
              </a:spcBef>
              <a:spcAft>
                <a:spcPts val="0"/>
              </a:spcAft>
              <a:buClr>
                <a:schemeClr val="dk1"/>
              </a:buClr>
              <a:buSzPts val="1000"/>
              <a:buNone/>
              <a:defRPr sz="2200">
                <a:solidFill>
                  <a:schemeClr val="dk1"/>
                </a:solidFill>
              </a:defRPr>
            </a:lvl6pPr>
            <a:lvl7pPr lvl="6">
              <a:lnSpc>
                <a:spcPct val="80000"/>
              </a:lnSpc>
              <a:spcBef>
                <a:spcPts val="0"/>
              </a:spcBef>
              <a:spcAft>
                <a:spcPts val="0"/>
              </a:spcAft>
              <a:buClr>
                <a:schemeClr val="dk1"/>
              </a:buClr>
              <a:buSzPts val="1000"/>
              <a:buNone/>
              <a:defRPr sz="2200">
                <a:solidFill>
                  <a:schemeClr val="dk1"/>
                </a:solidFill>
              </a:defRPr>
            </a:lvl7pPr>
            <a:lvl8pPr lvl="7">
              <a:lnSpc>
                <a:spcPct val="80000"/>
              </a:lnSpc>
              <a:spcBef>
                <a:spcPts val="0"/>
              </a:spcBef>
              <a:spcAft>
                <a:spcPts val="0"/>
              </a:spcAft>
              <a:buClr>
                <a:schemeClr val="dk1"/>
              </a:buClr>
              <a:buSzPts val="1000"/>
              <a:buNone/>
              <a:defRPr sz="2200">
                <a:solidFill>
                  <a:schemeClr val="dk1"/>
                </a:solidFill>
              </a:defRPr>
            </a:lvl8pPr>
            <a:lvl9pPr lvl="8">
              <a:lnSpc>
                <a:spcPct val="80000"/>
              </a:lnSpc>
              <a:spcBef>
                <a:spcPts val="0"/>
              </a:spcBef>
              <a:spcAft>
                <a:spcPts val="0"/>
              </a:spcAft>
              <a:buClr>
                <a:schemeClr val="dk1"/>
              </a:buClr>
              <a:buSzPts val="1000"/>
              <a:buNone/>
              <a:defRPr sz="2200">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
  <p:cSld name="BLANK_1_1_1_1_1_1_1_1">
    <p:bg>
      <p:bgPr>
        <a:solidFill>
          <a:schemeClr val="accent2"/>
        </a:solidFill>
      </p:bgPr>
    </p:bg>
    <p:spTree>
      <p:nvGrpSpPr>
        <p:cNvPr id="67" name="Shape 67"/>
        <p:cNvGrpSpPr/>
        <p:nvPr/>
      </p:nvGrpSpPr>
      <p:grpSpPr>
        <a:xfrm>
          <a:off x="0" y="0"/>
          <a:ext cx="0" cy="0"/>
          <a:chOff x="0" y="0"/>
          <a:chExt cx="0" cy="0"/>
        </a:xfrm>
      </p:grpSpPr>
      <p:sp>
        <p:nvSpPr>
          <p:cNvPr id="68" name="Google Shape;68;p16"/>
          <p:cNvSpPr/>
          <p:nvPr/>
        </p:nvSpPr>
        <p:spPr>
          <a:xfrm>
            <a:off x="99900" y="99900"/>
            <a:ext cx="8944200" cy="4936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69" name="Google Shape;69;p16"/>
          <p:cNvSpPr/>
          <p:nvPr/>
        </p:nvSpPr>
        <p:spPr>
          <a:xfrm>
            <a:off x="252300" y="252300"/>
            <a:ext cx="8639400" cy="463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70" name="Google Shape;70;p16"/>
          <p:cNvSpPr/>
          <p:nvPr/>
        </p:nvSpPr>
        <p:spPr>
          <a:xfrm>
            <a:off x="404700" y="404700"/>
            <a:ext cx="8334600" cy="43269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71" name="Google Shape;71;p16"/>
          <p:cNvSpPr/>
          <p:nvPr/>
        </p:nvSpPr>
        <p:spPr>
          <a:xfrm>
            <a:off x="557100" y="557100"/>
            <a:ext cx="8029800" cy="4022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72" name="Google Shape;72;p16"/>
          <p:cNvSpPr txBox="1"/>
          <p:nvPr>
            <p:ph type="title"/>
          </p:nvPr>
        </p:nvSpPr>
        <p:spPr>
          <a:xfrm>
            <a:off x="941650" y="795275"/>
            <a:ext cx="2861400" cy="8166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3000"/>
              <a:buNone/>
              <a:defRPr sz="2400">
                <a:solidFill>
                  <a:schemeClr val="accent6"/>
                </a:solidFill>
              </a:defRPr>
            </a:lvl1pPr>
            <a:lvl2pPr lvl="1">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lnSpc>
                <a:spcPct val="10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
        <p:nvSpPr>
          <p:cNvPr id="73" name="Google Shape;73;p16"/>
          <p:cNvSpPr txBox="1"/>
          <p:nvPr>
            <p:ph idx="2" type="title"/>
          </p:nvPr>
        </p:nvSpPr>
        <p:spPr>
          <a:xfrm>
            <a:off x="4399600" y="835425"/>
            <a:ext cx="2703600" cy="772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3"/>
              </a:buClr>
              <a:buSzPts val="3000"/>
              <a:buNone/>
              <a:defRPr sz="2200">
                <a:solidFill>
                  <a:schemeClr val="accent3"/>
                </a:solidFill>
              </a:defRPr>
            </a:lvl1pPr>
            <a:lvl2pPr lvl="1">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2pPr>
            <a:lvl3pPr lvl="2">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3pPr>
            <a:lvl4pPr lvl="3">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4pPr>
            <a:lvl5pPr lvl="4">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5pPr>
            <a:lvl6pPr lvl="5">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6pPr>
            <a:lvl7pPr lvl="6">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7pPr>
            <a:lvl8pPr lvl="7">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8pPr>
            <a:lvl9pPr lvl="8">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9pPr>
          </a:lstStyle>
          <a:p/>
        </p:txBody>
      </p:sp>
      <p:sp>
        <p:nvSpPr>
          <p:cNvPr id="74" name="Google Shape;74;p16"/>
          <p:cNvSpPr txBox="1"/>
          <p:nvPr>
            <p:ph idx="3" type="title"/>
          </p:nvPr>
        </p:nvSpPr>
        <p:spPr>
          <a:xfrm>
            <a:off x="6496050" y="835425"/>
            <a:ext cx="2703600" cy="772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3"/>
              </a:buClr>
              <a:buSzPts val="3000"/>
              <a:buNone/>
              <a:defRPr sz="2200">
                <a:solidFill>
                  <a:schemeClr val="accent3"/>
                </a:solidFill>
              </a:defRPr>
            </a:lvl1pPr>
            <a:lvl2pPr lvl="1">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2pPr>
            <a:lvl3pPr lvl="2">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3pPr>
            <a:lvl4pPr lvl="3">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4pPr>
            <a:lvl5pPr lvl="4">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5pPr>
            <a:lvl6pPr lvl="5">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6pPr>
            <a:lvl7pPr lvl="6">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7pPr>
            <a:lvl8pPr lvl="7">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8pPr>
            <a:lvl9pPr lvl="8">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9pPr>
          </a:lstStyle>
          <a:p/>
        </p:txBody>
      </p:sp>
      <p:sp>
        <p:nvSpPr>
          <p:cNvPr id="75" name="Google Shape;75;p16"/>
          <p:cNvSpPr txBox="1"/>
          <p:nvPr>
            <p:ph idx="4" type="title"/>
          </p:nvPr>
        </p:nvSpPr>
        <p:spPr>
          <a:xfrm>
            <a:off x="4385600" y="2797575"/>
            <a:ext cx="2703600" cy="772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3"/>
              </a:buClr>
              <a:buSzPts val="3000"/>
              <a:buNone/>
              <a:defRPr sz="2200">
                <a:solidFill>
                  <a:schemeClr val="accent3"/>
                </a:solidFill>
              </a:defRPr>
            </a:lvl1pPr>
            <a:lvl2pPr lvl="1">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2pPr>
            <a:lvl3pPr lvl="2">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3pPr>
            <a:lvl4pPr lvl="3">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4pPr>
            <a:lvl5pPr lvl="4">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5pPr>
            <a:lvl6pPr lvl="5">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6pPr>
            <a:lvl7pPr lvl="6">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7pPr>
            <a:lvl8pPr lvl="7">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8pPr>
            <a:lvl9pPr lvl="8">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9pPr>
          </a:lstStyle>
          <a:p/>
        </p:txBody>
      </p:sp>
      <p:sp>
        <p:nvSpPr>
          <p:cNvPr id="76" name="Google Shape;76;p16"/>
          <p:cNvSpPr txBox="1"/>
          <p:nvPr>
            <p:ph idx="5" type="title"/>
          </p:nvPr>
        </p:nvSpPr>
        <p:spPr>
          <a:xfrm>
            <a:off x="6496050" y="2797575"/>
            <a:ext cx="2703600" cy="772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3"/>
              </a:buClr>
              <a:buSzPts val="3000"/>
              <a:buNone/>
              <a:defRPr sz="2200">
                <a:solidFill>
                  <a:schemeClr val="accent3"/>
                </a:solidFill>
              </a:defRPr>
            </a:lvl1pPr>
            <a:lvl2pPr lvl="1">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2pPr>
            <a:lvl3pPr lvl="2">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3pPr>
            <a:lvl4pPr lvl="3">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4pPr>
            <a:lvl5pPr lvl="4">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5pPr>
            <a:lvl6pPr lvl="5">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6pPr>
            <a:lvl7pPr lvl="6">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7pPr>
            <a:lvl8pPr lvl="7">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8pPr>
            <a:lvl9pPr lvl="8">
              <a:lnSpc>
                <a:spcPct val="100000"/>
              </a:lnSpc>
              <a:spcBef>
                <a:spcPts val="0"/>
              </a:spcBef>
              <a:spcAft>
                <a:spcPts val="0"/>
              </a:spcAft>
              <a:buClr>
                <a:schemeClr val="accent3"/>
              </a:buClr>
              <a:buSzPts val="3000"/>
              <a:buNone/>
              <a:defRPr sz="2200">
                <a:solidFill>
                  <a:schemeClr val="accent3"/>
                </a:solidFill>
                <a:latin typeface="Quantico"/>
                <a:ea typeface="Quantico"/>
                <a:cs typeface="Quantico"/>
                <a:sym typeface="Quantico"/>
              </a:defRPr>
            </a:lvl9pPr>
          </a:lstStyle>
          <a:p/>
        </p:txBody>
      </p:sp>
      <p:sp>
        <p:nvSpPr>
          <p:cNvPr id="77" name="Google Shape;77;p16"/>
          <p:cNvSpPr txBox="1"/>
          <p:nvPr>
            <p:ph idx="6" type="title"/>
          </p:nvPr>
        </p:nvSpPr>
        <p:spPr>
          <a:xfrm>
            <a:off x="4423700" y="1379550"/>
            <a:ext cx="1703700" cy="772200"/>
          </a:xfrm>
          <a:prstGeom prst="rect">
            <a:avLst/>
          </a:prstGeom>
        </p:spPr>
        <p:txBody>
          <a:bodyPr anchorCtr="0" anchor="t" bIns="0" lIns="0" spcFirstLastPara="1" rIns="91425" wrap="square" tIns="0">
            <a:noAutofit/>
          </a:bodyPr>
          <a:lstStyle>
            <a:lvl1pPr lvl="0">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9pPr>
          </a:lstStyle>
          <a:p/>
        </p:txBody>
      </p:sp>
      <p:sp>
        <p:nvSpPr>
          <p:cNvPr id="78" name="Google Shape;78;p16"/>
          <p:cNvSpPr txBox="1"/>
          <p:nvPr>
            <p:ph idx="7" type="title"/>
          </p:nvPr>
        </p:nvSpPr>
        <p:spPr>
          <a:xfrm>
            <a:off x="6562725" y="1379550"/>
            <a:ext cx="1703700" cy="772200"/>
          </a:xfrm>
          <a:prstGeom prst="rect">
            <a:avLst/>
          </a:prstGeom>
        </p:spPr>
        <p:txBody>
          <a:bodyPr anchorCtr="0" anchor="t" bIns="0" lIns="0" spcFirstLastPara="1" rIns="91425" wrap="square" tIns="0">
            <a:noAutofit/>
          </a:bodyPr>
          <a:lstStyle>
            <a:lvl1pPr lvl="0">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9pPr>
          </a:lstStyle>
          <a:p/>
        </p:txBody>
      </p:sp>
      <p:sp>
        <p:nvSpPr>
          <p:cNvPr id="79" name="Google Shape;79;p16"/>
          <p:cNvSpPr txBox="1"/>
          <p:nvPr>
            <p:ph idx="8" type="title"/>
          </p:nvPr>
        </p:nvSpPr>
        <p:spPr>
          <a:xfrm>
            <a:off x="4423700" y="3341700"/>
            <a:ext cx="1703700" cy="772200"/>
          </a:xfrm>
          <a:prstGeom prst="rect">
            <a:avLst/>
          </a:prstGeom>
        </p:spPr>
        <p:txBody>
          <a:bodyPr anchorCtr="0" anchor="t" bIns="0" lIns="0" spcFirstLastPara="1" rIns="91425" wrap="square" tIns="0">
            <a:noAutofit/>
          </a:bodyPr>
          <a:lstStyle>
            <a:lvl1pPr lvl="0">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9pPr>
          </a:lstStyle>
          <a:p/>
        </p:txBody>
      </p:sp>
      <p:sp>
        <p:nvSpPr>
          <p:cNvPr id="80" name="Google Shape;80;p16"/>
          <p:cNvSpPr txBox="1"/>
          <p:nvPr>
            <p:ph idx="9" type="title"/>
          </p:nvPr>
        </p:nvSpPr>
        <p:spPr>
          <a:xfrm>
            <a:off x="6562725" y="3341688"/>
            <a:ext cx="1703700" cy="772200"/>
          </a:xfrm>
          <a:prstGeom prst="rect">
            <a:avLst/>
          </a:prstGeom>
        </p:spPr>
        <p:txBody>
          <a:bodyPr anchorCtr="0" anchor="t" bIns="0" lIns="0" spcFirstLastPara="1" rIns="91425" wrap="square" tIns="0">
            <a:noAutofit/>
          </a:bodyPr>
          <a:lstStyle>
            <a:lvl1pPr lvl="0">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3100"/>
              <a:buFont typeface="Lato"/>
              <a:buNone/>
              <a:defRPr sz="1000">
                <a:solidFill>
                  <a:schemeClr val="accent6"/>
                </a:solidFill>
                <a:latin typeface="Lato"/>
                <a:ea typeface="Lato"/>
                <a:cs typeface="Lato"/>
                <a:sym typeface="Lato"/>
              </a:defRPr>
            </a:lvl9pPr>
          </a:lstStyle>
          <a:p/>
        </p:txBody>
      </p:sp>
      <p:sp>
        <p:nvSpPr>
          <p:cNvPr id="81" name="Google Shape;81;p16"/>
          <p:cNvSpPr txBox="1"/>
          <p:nvPr>
            <p:ph idx="13" type="title"/>
          </p:nvPr>
        </p:nvSpPr>
        <p:spPr>
          <a:xfrm>
            <a:off x="966700" y="1417525"/>
            <a:ext cx="2072700" cy="1705200"/>
          </a:xfrm>
          <a:prstGeom prst="rect">
            <a:avLst/>
          </a:prstGeom>
        </p:spPr>
        <p:txBody>
          <a:bodyPr anchorCtr="0" anchor="t" bIns="0" lIns="0" spcFirstLastPara="1" rIns="91425" wrap="square" tIns="0">
            <a:noAutofit/>
          </a:bodyPr>
          <a:lstStyle>
            <a:lvl1pPr lvl="0">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1pPr>
            <a:lvl2pPr lvl="1">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2pPr>
            <a:lvl3pPr lvl="2">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3pPr>
            <a:lvl4pPr lvl="3">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4pPr>
            <a:lvl5pPr lvl="4">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5pPr>
            <a:lvl6pPr lvl="5">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6pPr>
            <a:lvl7pPr lvl="6">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7pPr>
            <a:lvl8pPr lvl="7">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8pPr>
            <a:lvl9pPr lvl="8">
              <a:spcBef>
                <a:spcPts val="0"/>
              </a:spcBef>
              <a:spcAft>
                <a:spcPts val="0"/>
              </a:spcAft>
              <a:buClr>
                <a:schemeClr val="accent6"/>
              </a:buClr>
              <a:buSzPts val="3100"/>
              <a:buFont typeface="Lato"/>
              <a:buNone/>
              <a:defRPr sz="1200">
                <a:solidFill>
                  <a:schemeClr val="accent6"/>
                </a:solidFill>
                <a:latin typeface="Lato"/>
                <a:ea typeface="Lato"/>
                <a:cs typeface="Lato"/>
                <a:sym typeface="Lato"/>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BLANK_1_1_1_1_1_1_1_1_1_1_1_1_1_1_1_1_1_1_1_1">
    <p:bg>
      <p:bgPr>
        <a:solidFill>
          <a:schemeClr val="dk2"/>
        </a:solidFill>
      </p:bgPr>
    </p:bg>
    <p:spTree>
      <p:nvGrpSpPr>
        <p:cNvPr id="82" name="Shape 82"/>
        <p:cNvGrpSpPr/>
        <p:nvPr/>
      </p:nvGrpSpPr>
      <p:grpSpPr>
        <a:xfrm>
          <a:off x="0" y="0"/>
          <a:ext cx="0" cy="0"/>
          <a:chOff x="0" y="0"/>
          <a:chExt cx="0" cy="0"/>
        </a:xfrm>
      </p:grpSpPr>
      <p:sp>
        <p:nvSpPr>
          <p:cNvPr id="83" name="Google Shape;83;p17"/>
          <p:cNvSpPr/>
          <p:nvPr/>
        </p:nvSpPr>
        <p:spPr>
          <a:xfrm>
            <a:off x="5404500" y="-50"/>
            <a:ext cx="37395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 name="Google Shape;84;p17"/>
          <p:cNvSpPr/>
          <p:nvPr/>
        </p:nvSpPr>
        <p:spPr>
          <a:xfrm>
            <a:off x="0" y="1499700"/>
            <a:ext cx="9144000" cy="3645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 name="Google Shape;85;p17"/>
          <p:cNvSpPr/>
          <p:nvPr/>
        </p:nvSpPr>
        <p:spPr>
          <a:xfrm>
            <a:off x="5404500" y="1499700"/>
            <a:ext cx="3739500" cy="36450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6" name="Google Shape;86;p17"/>
          <p:cNvSpPr txBox="1"/>
          <p:nvPr>
            <p:ph idx="1" type="subTitle"/>
          </p:nvPr>
        </p:nvSpPr>
        <p:spPr>
          <a:xfrm>
            <a:off x="5792075" y="1776150"/>
            <a:ext cx="2799600" cy="30921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1pPr>
            <a:lvl2pPr lvl="1">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2pPr>
            <a:lvl3pPr lvl="2">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3pPr>
            <a:lvl4pPr lvl="3">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4pPr>
            <a:lvl5pPr lvl="4">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5pPr>
            <a:lvl6pPr lvl="5">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6pPr>
            <a:lvl7pPr lvl="6">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7pPr>
            <a:lvl8pPr lvl="7">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8pPr>
            <a:lvl9pPr lvl="8">
              <a:lnSpc>
                <a:spcPct val="80000"/>
              </a:lnSpc>
              <a:spcBef>
                <a:spcPts val="0"/>
              </a:spcBef>
              <a:spcAft>
                <a:spcPts val="0"/>
              </a:spcAft>
              <a:buClr>
                <a:schemeClr val="dk1"/>
              </a:buClr>
              <a:buSzPts val="1000"/>
              <a:buNone/>
              <a:defRPr sz="3700">
                <a:solidFill>
                  <a:schemeClr val="dk1"/>
                </a:solidFill>
                <a:latin typeface="Quantico"/>
                <a:ea typeface="Quantico"/>
                <a:cs typeface="Quantico"/>
                <a:sym typeface="Quantico"/>
              </a:defRPr>
            </a:lvl9pPr>
          </a:lstStyle>
          <a:p/>
        </p:txBody>
      </p:sp>
      <p:sp>
        <p:nvSpPr>
          <p:cNvPr id="87" name="Google Shape;87;p17"/>
          <p:cNvSpPr/>
          <p:nvPr>
            <p:ph idx="2" type="pic"/>
          </p:nvPr>
        </p:nvSpPr>
        <p:spPr>
          <a:xfrm>
            <a:off x="1801500" y="1497750"/>
            <a:ext cx="1801500" cy="1822500"/>
          </a:xfrm>
          <a:prstGeom prst="snip1Rect">
            <a:avLst>
              <a:gd fmla="val 17337" name="adj"/>
            </a:avLst>
          </a:prstGeom>
          <a:noFill/>
          <a:ln>
            <a:noFill/>
          </a:ln>
        </p:spPr>
      </p:sp>
      <p:sp>
        <p:nvSpPr>
          <p:cNvPr id="88" name="Google Shape;88;p17"/>
          <p:cNvSpPr/>
          <p:nvPr>
            <p:ph idx="3" type="pic"/>
          </p:nvPr>
        </p:nvSpPr>
        <p:spPr>
          <a:xfrm>
            <a:off x="1801500" y="3320250"/>
            <a:ext cx="1801500" cy="1822500"/>
          </a:xfrm>
          <a:prstGeom prst="snip1Rect">
            <a:avLst>
              <a:gd fmla="val 17337" name="adj"/>
            </a:avLst>
          </a:prstGeom>
          <a:noFill/>
          <a:ln>
            <a:noFill/>
          </a:ln>
        </p:spPr>
      </p:sp>
      <p:sp>
        <p:nvSpPr>
          <p:cNvPr id="89" name="Google Shape;89;p17"/>
          <p:cNvSpPr/>
          <p:nvPr>
            <p:ph idx="4" type="pic"/>
          </p:nvPr>
        </p:nvSpPr>
        <p:spPr>
          <a:xfrm>
            <a:off x="0" y="1497750"/>
            <a:ext cx="1801500" cy="1822500"/>
          </a:xfrm>
          <a:prstGeom prst="snip1Rect">
            <a:avLst>
              <a:gd fmla="val 17337" name="adj"/>
            </a:avLst>
          </a:prstGeom>
          <a:noFill/>
          <a:ln>
            <a:noFill/>
          </a:ln>
        </p:spPr>
      </p:sp>
      <p:sp>
        <p:nvSpPr>
          <p:cNvPr id="90" name="Google Shape;90;p17"/>
          <p:cNvSpPr/>
          <p:nvPr>
            <p:ph idx="5" type="pic"/>
          </p:nvPr>
        </p:nvSpPr>
        <p:spPr>
          <a:xfrm>
            <a:off x="0" y="3320250"/>
            <a:ext cx="1801500" cy="1822500"/>
          </a:xfrm>
          <a:prstGeom prst="snip1Rect">
            <a:avLst>
              <a:gd fmla="val 17337" name="adj"/>
            </a:avLst>
          </a:prstGeom>
          <a:noFill/>
          <a:ln>
            <a:noFill/>
          </a:ln>
        </p:spPr>
      </p:sp>
      <p:sp>
        <p:nvSpPr>
          <p:cNvPr id="91" name="Google Shape;91;p17"/>
          <p:cNvSpPr/>
          <p:nvPr>
            <p:ph idx="6" type="pic"/>
          </p:nvPr>
        </p:nvSpPr>
        <p:spPr>
          <a:xfrm>
            <a:off x="3603000" y="1497750"/>
            <a:ext cx="1801500" cy="1822500"/>
          </a:xfrm>
          <a:prstGeom prst="snip1Rect">
            <a:avLst>
              <a:gd fmla="val 17337" name="adj"/>
            </a:avLst>
          </a:prstGeom>
          <a:noFill/>
          <a:ln>
            <a:noFill/>
          </a:ln>
        </p:spPr>
      </p:sp>
      <p:sp>
        <p:nvSpPr>
          <p:cNvPr id="92" name="Google Shape;92;p17"/>
          <p:cNvSpPr/>
          <p:nvPr>
            <p:ph idx="7" type="pic"/>
          </p:nvPr>
        </p:nvSpPr>
        <p:spPr>
          <a:xfrm>
            <a:off x="3603000" y="3320250"/>
            <a:ext cx="1801500" cy="1822500"/>
          </a:xfrm>
          <a:prstGeom prst="snip1Rect">
            <a:avLst>
              <a:gd fmla="val 17337"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3">
  <p:cSld name="BLANK_1_1_1_1_1_1_1_1_1_1_1_1">
    <p:bg>
      <p:bgPr>
        <a:solidFill>
          <a:schemeClr val="lt1"/>
        </a:solidFill>
      </p:bgPr>
    </p:bg>
    <p:spTree>
      <p:nvGrpSpPr>
        <p:cNvPr id="93" name="Shape 93"/>
        <p:cNvGrpSpPr/>
        <p:nvPr/>
      </p:nvGrpSpPr>
      <p:grpSpPr>
        <a:xfrm>
          <a:off x="0" y="0"/>
          <a:ext cx="0" cy="0"/>
          <a:chOff x="0" y="0"/>
          <a:chExt cx="0" cy="0"/>
        </a:xfrm>
      </p:grpSpPr>
      <p:sp>
        <p:nvSpPr>
          <p:cNvPr id="94" name="Google Shape;94;p18"/>
          <p:cNvSpPr/>
          <p:nvPr/>
        </p:nvSpPr>
        <p:spPr>
          <a:xfrm>
            <a:off x="5404500" y="-50"/>
            <a:ext cx="37395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5" name="Google Shape;95;p18"/>
          <p:cNvSpPr/>
          <p:nvPr/>
        </p:nvSpPr>
        <p:spPr>
          <a:xfrm>
            <a:off x="0" y="1499700"/>
            <a:ext cx="9144000" cy="36450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6" name="Google Shape;96;p18"/>
          <p:cNvSpPr/>
          <p:nvPr/>
        </p:nvSpPr>
        <p:spPr>
          <a:xfrm>
            <a:off x="5404500" y="1499700"/>
            <a:ext cx="3739500" cy="36450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7" name="Google Shape;97;p18"/>
          <p:cNvSpPr txBox="1"/>
          <p:nvPr>
            <p:ph type="title"/>
          </p:nvPr>
        </p:nvSpPr>
        <p:spPr>
          <a:xfrm>
            <a:off x="5821575" y="1709925"/>
            <a:ext cx="2882700" cy="6279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3600"/>
              <a:buFont typeface="Lato"/>
              <a:buNone/>
              <a:defRPr b="1" sz="2400">
                <a:latin typeface="Lato"/>
                <a:ea typeface="Lato"/>
                <a:cs typeface="Lato"/>
                <a:sym typeface="Lato"/>
              </a:defRPr>
            </a:lvl1pPr>
            <a:lvl2pPr lvl="1">
              <a:lnSpc>
                <a:spcPct val="80000"/>
              </a:lnSpc>
              <a:spcBef>
                <a:spcPts val="0"/>
              </a:spcBef>
              <a:spcAft>
                <a:spcPts val="0"/>
              </a:spcAft>
              <a:buClr>
                <a:schemeClr val="dk1"/>
              </a:buClr>
              <a:buSzPts val="3000"/>
              <a:buNone/>
              <a:defRPr sz="1800">
                <a:latin typeface="Quantico"/>
                <a:ea typeface="Quantico"/>
                <a:cs typeface="Quantico"/>
                <a:sym typeface="Quantico"/>
              </a:defRPr>
            </a:lvl2pPr>
            <a:lvl3pPr lvl="2">
              <a:lnSpc>
                <a:spcPct val="80000"/>
              </a:lnSpc>
              <a:spcBef>
                <a:spcPts val="0"/>
              </a:spcBef>
              <a:spcAft>
                <a:spcPts val="0"/>
              </a:spcAft>
              <a:buClr>
                <a:schemeClr val="dk1"/>
              </a:buClr>
              <a:buSzPts val="3000"/>
              <a:buNone/>
              <a:defRPr sz="1800">
                <a:latin typeface="Quantico"/>
                <a:ea typeface="Quantico"/>
                <a:cs typeface="Quantico"/>
                <a:sym typeface="Quantico"/>
              </a:defRPr>
            </a:lvl3pPr>
            <a:lvl4pPr lvl="3">
              <a:lnSpc>
                <a:spcPct val="80000"/>
              </a:lnSpc>
              <a:spcBef>
                <a:spcPts val="0"/>
              </a:spcBef>
              <a:spcAft>
                <a:spcPts val="0"/>
              </a:spcAft>
              <a:buClr>
                <a:schemeClr val="dk1"/>
              </a:buClr>
              <a:buSzPts val="3000"/>
              <a:buNone/>
              <a:defRPr sz="1800">
                <a:latin typeface="Quantico"/>
                <a:ea typeface="Quantico"/>
                <a:cs typeface="Quantico"/>
                <a:sym typeface="Quantico"/>
              </a:defRPr>
            </a:lvl4pPr>
            <a:lvl5pPr lvl="4">
              <a:lnSpc>
                <a:spcPct val="80000"/>
              </a:lnSpc>
              <a:spcBef>
                <a:spcPts val="0"/>
              </a:spcBef>
              <a:spcAft>
                <a:spcPts val="0"/>
              </a:spcAft>
              <a:buClr>
                <a:schemeClr val="dk1"/>
              </a:buClr>
              <a:buSzPts val="3000"/>
              <a:buNone/>
              <a:defRPr sz="1800">
                <a:latin typeface="Quantico"/>
                <a:ea typeface="Quantico"/>
                <a:cs typeface="Quantico"/>
                <a:sym typeface="Quantico"/>
              </a:defRPr>
            </a:lvl5pPr>
            <a:lvl6pPr lvl="5">
              <a:lnSpc>
                <a:spcPct val="80000"/>
              </a:lnSpc>
              <a:spcBef>
                <a:spcPts val="0"/>
              </a:spcBef>
              <a:spcAft>
                <a:spcPts val="0"/>
              </a:spcAft>
              <a:buClr>
                <a:schemeClr val="dk1"/>
              </a:buClr>
              <a:buSzPts val="3000"/>
              <a:buNone/>
              <a:defRPr sz="1800">
                <a:latin typeface="Quantico"/>
                <a:ea typeface="Quantico"/>
                <a:cs typeface="Quantico"/>
                <a:sym typeface="Quantico"/>
              </a:defRPr>
            </a:lvl6pPr>
            <a:lvl7pPr lvl="6">
              <a:lnSpc>
                <a:spcPct val="80000"/>
              </a:lnSpc>
              <a:spcBef>
                <a:spcPts val="0"/>
              </a:spcBef>
              <a:spcAft>
                <a:spcPts val="0"/>
              </a:spcAft>
              <a:buClr>
                <a:schemeClr val="dk1"/>
              </a:buClr>
              <a:buSzPts val="3000"/>
              <a:buNone/>
              <a:defRPr sz="1800">
                <a:latin typeface="Quantico"/>
                <a:ea typeface="Quantico"/>
                <a:cs typeface="Quantico"/>
                <a:sym typeface="Quantico"/>
              </a:defRPr>
            </a:lvl7pPr>
            <a:lvl8pPr lvl="7">
              <a:lnSpc>
                <a:spcPct val="80000"/>
              </a:lnSpc>
              <a:spcBef>
                <a:spcPts val="0"/>
              </a:spcBef>
              <a:spcAft>
                <a:spcPts val="0"/>
              </a:spcAft>
              <a:buClr>
                <a:schemeClr val="dk1"/>
              </a:buClr>
              <a:buSzPts val="3000"/>
              <a:buNone/>
              <a:defRPr sz="1800">
                <a:latin typeface="Quantico"/>
                <a:ea typeface="Quantico"/>
                <a:cs typeface="Quantico"/>
                <a:sym typeface="Quantico"/>
              </a:defRPr>
            </a:lvl8pPr>
            <a:lvl9pPr lvl="8">
              <a:lnSpc>
                <a:spcPct val="80000"/>
              </a:lnSpc>
              <a:spcBef>
                <a:spcPts val="0"/>
              </a:spcBef>
              <a:spcAft>
                <a:spcPts val="0"/>
              </a:spcAft>
              <a:buClr>
                <a:schemeClr val="dk1"/>
              </a:buClr>
              <a:buSzPts val="3000"/>
              <a:buNone/>
              <a:defRPr sz="1800">
                <a:latin typeface="Quantico"/>
                <a:ea typeface="Quantico"/>
                <a:cs typeface="Quantico"/>
                <a:sym typeface="Quantico"/>
              </a:defRPr>
            </a:lvl9pPr>
          </a:lstStyle>
          <a:p/>
        </p:txBody>
      </p:sp>
      <p:sp>
        <p:nvSpPr>
          <p:cNvPr id="98" name="Google Shape;98;p18"/>
          <p:cNvSpPr txBox="1"/>
          <p:nvPr>
            <p:ph idx="2" type="title"/>
          </p:nvPr>
        </p:nvSpPr>
        <p:spPr>
          <a:xfrm>
            <a:off x="516600" y="486575"/>
            <a:ext cx="3823500" cy="678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6"/>
              </a:buClr>
              <a:buSzPts val="3200"/>
              <a:buNone/>
              <a:defRPr sz="2400">
                <a:solidFill>
                  <a:schemeClr val="accent6"/>
                </a:solidFill>
              </a:defRPr>
            </a:lvl1pPr>
            <a:lvl2pPr lvl="1">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2pPr>
            <a:lvl3pPr lvl="2">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3pPr>
            <a:lvl4pPr lvl="3">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4pPr>
            <a:lvl5pPr lvl="4">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5pPr>
            <a:lvl6pPr lvl="5">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6pPr>
            <a:lvl7pPr lvl="6">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7pPr>
            <a:lvl8pPr lvl="7">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8pPr>
            <a:lvl9pPr lvl="8">
              <a:lnSpc>
                <a:spcPct val="80000"/>
              </a:lnSpc>
              <a:spcBef>
                <a:spcPts val="0"/>
              </a:spcBef>
              <a:spcAft>
                <a:spcPts val="0"/>
              </a:spcAft>
              <a:buClr>
                <a:schemeClr val="accent6"/>
              </a:buClr>
              <a:buSzPts val="3200"/>
              <a:buNone/>
              <a:defRPr sz="2400">
                <a:solidFill>
                  <a:schemeClr val="accent6"/>
                </a:solidFill>
                <a:latin typeface="Quantico"/>
                <a:ea typeface="Quantico"/>
                <a:cs typeface="Quantico"/>
                <a:sym typeface="Quantico"/>
              </a:defRPr>
            </a:lvl9pPr>
          </a:lstStyle>
          <a:p/>
        </p:txBody>
      </p:sp>
      <p:sp>
        <p:nvSpPr>
          <p:cNvPr id="99" name="Google Shape;99;p18"/>
          <p:cNvSpPr txBox="1"/>
          <p:nvPr>
            <p:ph idx="1" type="subTitle"/>
          </p:nvPr>
        </p:nvSpPr>
        <p:spPr>
          <a:xfrm>
            <a:off x="5821575" y="2476500"/>
            <a:ext cx="2019900" cy="455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00" name="Google Shape;100;p18"/>
          <p:cNvSpPr txBox="1"/>
          <p:nvPr>
            <p:ph idx="3" type="title"/>
          </p:nvPr>
        </p:nvSpPr>
        <p:spPr>
          <a:xfrm>
            <a:off x="5810125" y="3070875"/>
            <a:ext cx="2388600" cy="5295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1400"/>
              <a:buFont typeface="Quantico"/>
              <a:buNone/>
              <a:defRPr sz="1400"/>
            </a:lvl1pPr>
            <a:lvl2pPr lvl="1">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2pPr>
            <a:lvl3pPr lvl="2">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3pPr>
            <a:lvl4pPr lvl="3">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4pPr>
            <a:lvl5pPr lvl="4">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5pPr>
            <a:lvl6pPr lvl="5">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6pPr>
            <a:lvl7pPr lvl="6">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7pPr>
            <a:lvl8pPr lvl="7">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8pPr>
            <a:lvl9pPr lvl="8">
              <a:lnSpc>
                <a:spcPct val="80000"/>
              </a:lnSpc>
              <a:spcBef>
                <a:spcPts val="0"/>
              </a:spcBef>
              <a:spcAft>
                <a:spcPts val="0"/>
              </a:spcAft>
              <a:buClr>
                <a:schemeClr val="dk1"/>
              </a:buClr>
              <a:buSzPts val="3000"/>
              <a:buFont typeface="Quantico"/>
              <a:buNone/>
              <a:defRPr>
                <a:latin typeface="Quantico"/>
                <a:ea typeface="Quantico"/>
                <a:cs typeface="Quantico"/>
                <a:sym typeface="Quantico"/>
              </a:defRPr>
            </a:lvl9pPr>
          </a:lstStyle>
          <a:p/>
        </p:txBody>
      </p:sp>
      <p:sp>
        <p:nvSpPr>
          <p:cNvPr id="101" name="Google Shape;101;p18"/>
          <p:cNvSpPr txBox="1"/>
          <p:nvPr>
            <p:ph idx="4" type="subTitle"/>
          </p:nvPr>
        </p:nvSpPr>
        <p:spPr>
          <a:xfrm>
            <a:off x="5821575" y="3426050"/>
            <a:ext cx="2650500" cy="898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spcBef>
                <a:spcPts val="1000"/>
              </a:spcBef>
              <a:spcAft>
                <a:spcPts val="0"/>
              </a:spcAft>
              <a:buClr>
                <a:schemeClr val="dk1"/>
              </a:buClr>
              <a:buSzPts val="1000"/>
              <a:buNone/>
              <a:defRPr>
                <a:solidFill>
                  <a:schemeClr val="dk1"/>
                </a:solidFill>
              </a:defRPr>
            </a:lvl2pPr>
            <a:lvl3pPr lvl="2">
              <a:spcBef>
                <a:spcPts val="1000"/>
              </a:spcBef>
              <a:spcAft>
                <a:spcPts val="0"/>
              </a:spcAft>
              <a:buClr>
                <a:schemeClr val="dk1"/>
              </a:buClr>
              <a:buSzPts val="1000"/>
              <a:buNone/>
              <a:defRPr>
                <a:solidFill>
                  <a:schemeClr val="dk1"/>
                </a:solidFill>
              </a:defRPr>
            </a:lvl3pPr>
            <a:lvl4pPr lvl="3">
              <a:spcBef>
                <a:spcPts val="1000"/>
              </a:spcBef>
              <a:spcAft>
                <a:spcPts val="0"/>
              </a:spcAft>
              <a:buClr>
                <a:schemeClr val="dk1"/>
              </a:buClr>
              <a:buSzPts val="1000"/>
              <a:buNone/>
              <a:defRPr>
                <a:solidFill>
                  <a:schemeClr val="dk1"/>
                </a:solidFill>
              </a:defRPr>
            </a:lvl4pPr>
            <a:lvl5pPr lvl="4">
              <a:spcBef>
                <a:spcPts val="1000"/>
              </a:spcBef>
              <a:spcAft>
                <a:spcPts val="0"/>
              </a:spcAft>
              <a:buClr>
                <a:schemeClr val="dk1"/>
              </a:buClr>
              <a:buSzPts val="1000"/>
              <a:buNone/>
              <a:defRPr>
                <a:solidFill>
                  <a:schemeClr val="dk1"/>
                </a:solidFill>
              </a:defRPr>
            </a:lvl5pPr>
            <a:lvl6pPr lvl="5">
              <a:spcBef>
                <a:spcPts val="1000"/>
              </a:spcBef>
              <a:spcAft>
                <a:spcPts val="0"/>
              </a:spcAft>
              <a:buClr>
                <a:schemeClr val="dk1"/>
              </a:buClr>
              <a:buSzPts val="1000"/>
              <a:buNone/>
              <a:defRPr>
                <a:solidFill>
                  <a:schemeClr val="dk1"/>
                </a:solidFill>
              </a:defRPr>
            </a:lvl6pPr>
            <a:lvl7pPr lvl="6">
              <a:spcBef>
                <a:spcPts val="1000"/>
              </a:spcBef>
              <a:spcAft>
                <a:spcPts val="0"/>
              </a:spcAft>
              <a:buClr>
                <a:schemeClr val="dk1"/>
              </a:buClr>
              <a:buSzPts val="1000"/>
              <a:buNone/>
              <a:defRPr>
                <a:solidFill>
                  <a:schemeClr val="dk1"/>
                </a:solidFill>
              </a:defRPr>
            </a:lvl7pPr>
            <a:lvl8pPr lvl="7">
              <a:spcBef>
                <a:spcPts val="1000"/>
              </a:spcBef>
              <a:spcAft>
                <a:spcPts val="0"/>
              </a:spcAft>
              <a:buClr>
                <a:schemeClr val="dk1"/>
              </a:buClr>
              <a:buSzPts val="1000"/>
              <a:buNone/>
              <a:defRPr>
                <a:solidFill>
                  <a:schemeClr val="dk1"/>
                </a:solidFill>
              </a:defRPr>
            </a:lvl8pPr>
            <a:lvl9pPr lvl="8">
              <a:spcBef>
                <a:spcPts val="1000"/>
              </a:spcBef>
              <a:spcAft>
                <a:spcPts val="1000"/>
              </a:spcAft>
              <a:buClr>
                <a:schemeClr val="dk1"/>
              </a:buClr>
              <a:buSzPts val="1000"/>
              <a:buNone/>
              <a:defRPr>
                <a:solidFill>
                  <a:schemeClr val="dk1"/>
                </a:solidFill>
              </a:defRPr>
            </a:lvl9pPr>
          </a:lstStyle>
          <a:p/>
        </p:txBody>
      </p:sp>
      <p:sp>
        <p:nvSpPr>
          <p:cNvPr id="102" name="Google Shape;102;p18"/>
          <p:cNvSpPr/>
          <p:nvPr>
            <p:ph idx="5" type="pic"/>
          </p:nvPr>
        </p:nvSpPr>
        <p:spPr>
          <a:xfrm>
            <a:off x="0" y="1502400"/>
            <a:ext cx="5404500" cy="3639600"/>
          </a:xfrm>
          <a:prstGeom prst="snip1Rect">
            <a:avLst>
              <a:gd fmla="val 16026" name="adj"/>
            </a:avLst>
          </a:prstGeom>
          <a:noFill/>
          <a:ln>
            <a:noFill/>
          </a:ln>
        </p:spPr>
      </p:sp>
      <p:sp>
        <p:nvSpPr>
          <p:cNvPr id="103" name="Google Shape;103;p18"/>
          <p:cNvSpPr txBox="1"/>
          <p:nvPr>
            <p:ph idx="6" type="subTitle"/>
          </p:nvPr>
        </p:nvSpPr>
        <p:spPr>
          <a:xfrm>
            <a:off x="5794900" y="4333425"/>
            <a:ext cx="2718300" cy="354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1400"/>
              <a:buFont typeface="Quantico"/>
              <a:buNone/>
              <a:defRPr sz="1400">
                <a:solidFill>
                  <a:schemeClr val="dk1"/>
                </a:solidFill>
                <a:latin typeface="Quantico"/>
                <a:ea typeface="Quantico"/>
                <a:cs typeface="Quantico"/>
                <a:sym typeface="Quantico"/>
              </a:defRPr>
            </a:lvl1pPr>
            <a:lvl2pPr lvl="1">
              <a:spcBef>
                <a:spcPts val="1000"/>
              </a:spcBef>
              <a:spcAft>
                <a:spcPts val="0"/>
              </a:spcAft>
              <a:buClr>
                <a:schemeClr val="dk1"/>
              </a:buClr>
              <a:buSzPts val="1000"/>
              <a:buNone/>
              <a:defRPr>
                <a:solidFill>
                  <a:schemeClr val="dk1"/>
                </a:solidFill>
              </a:defRPr>
            </a:lvl2pPr>
            <a:lvl3pPr lvl="2">
              <a:spcBef>
                <a:spcPts val="1000"/>
              </a:spcBef>
              <a:spcAft>
                <a:spcPts val="0"/>
              </a:spcAft>
              <a:buClr>
                <a:schemeClr val="dk1"/>
              </a:buClr>
              <a:buSzPts val="1000"/>
              <a:buNone/>
              <a:defRPr>
                <a:solidFill>
                  <a:schemeClr val="dk1"/>
                </a:solidFill>
              </a:defRPr>
            </a:lvl3pPr>
            <a:lvl4pPr lvl="3">
              <a:spcBef>
                <a:spcPts val="1000"/>
              </a:spcBef>
              <a:spcAft>
                <a:spcPts val="0"/>
              </a:spcAft>
              <a:buClr>
                <a:schemeClr val="dk1"/>
              </a:buClr>
              <a:buSzPts val="1000"/>
              <a:buNone/>
              <a:defRPr>
                <a:solidFill>
                  <a:schemeClr val="dk1"/>
                </a:solidFill>
              </a:defRPr>
            </a:lvl4pPr>
            <a:lvl5pPr lvl="4">
              <a:spcBef>
                <a:spcPts val="1000"/>
              </a:spcBef>
              <a:spcAft>
                <a:spcPts val="0"/>
              </a:spcAft>
              <a:buClr>
                <a:schemeClr val="dk1"/>
              </a:buClr>
              <a:buSzPts val="1000"/>
              <a:buNone/>
              <a:defRPr>
                <a:solidFill>
                  <a:schemeClr val="dk1"/>
                </a:solidFill>
              </a:defRPr>
            </a:lvl5pPr>
            <a:lvl6pPr lvl="5">
              <a:spcBef>
                <a:spcPts val="1000"/>
              </a:spcBef>
              <a:spcAft>
                <a:spcPts val="0"/>
              </a:spcAft>
              <a:buClr>
                <a:schemeClr val="dk1"/>
              </a:buClr>
              <a:buSzPts val="1000"/>
              <a:buNone/>
              <a:defRPr>
                <a:solidFill>
                  <a:schemeClr val="dk1"/>
                </a:solidFill>
              </a:defRPr>
            </a:lvl6pPr>
            <a:lvl7pPr lvl="6">
              <a:spcBef>
                <a:spcPts val="1000"/>
              </a:spcBef>
              <a:spcAft>
                <a:spcPts val="0"/>
              </a:spcAft>
              <a:buClr>
                <a:schemeClr val="dk1"/>
              </a:buClr>
              <a:buSzPts val="1000"/>
              <a:buNone/>
              <a:defRPr>
                <a:solidFill>
                  <a:schemeClr val="dk1"/>
                </a:solidFill>
              </a:defRPr>
            </a:lvl7pPr>
            <a:lvl8pPr lvl="7">
              <a:spcBef>
                <a:spcPts val="1000"/>
              </a:spcBef>
              <a:spcAft>
                <a:spcPts val="0"/>
              </a:spcAft>
              <a:buClr>
                <a:schemeClr val="dk1"/>
              </a:buClr>
              <a:buSzPts val="1000"/>
              <a:buNone/>
              <a:defRPr>
                <a:solidFill>
                  <a:schemeClr val="dk1"/>
                </a:solidFill>
              </a:defRPr>
            </a:lvl8pPr>
            <a:lvl9pPr lvl="8">
              <a:spcBef>
                <a:spcPts val="1000"/>
              </a:spcBef>
              <a:spcAft>
                <a:spcPts val="1000"/>
              </a:spcAft>
              <a:buClr>
                <a:schemeClr val="dk1"/>
              </a:buClr>
              <a:buSzPts val="1000"/>
              <a:buNone/>
              <a:defRPr>
                <a:solidFill>
                  <a:schemeClr val="dk1"/>
                </a:solidFill>
              </a:defRPr>
            </a:lvl9pPr>
          </a:lstStyle>
          <a:p/>
        </p:txBody>
      </p:sp>
      <p:sp>
        <p:nvSpPr>
          <p:cNvPr id="104" name="Google Shape;104;p18"/>
          <p:cNvSpPr txBox="1"/>
          <p:nvPr>
            <p:ph idx="7" type="subTitle"/>
          </p:nvPr>
        </p:nvSpPr>
        <p:spPr>
          <a:xfrm>
            <a:off x="5821575" y="4501450"/>
            <a:ext cx="2650500" cy="898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spcBef>
                <a:spcPts val="1000"/>
              </a:spcBef>
              <a:spcAft>
                <a:spcPts val="0"/>
              </a:spcAft>
              <a:buClr>
                <a:schemeClr val="dk1"/>
              </a:buClr>
              <a:buSzPts val="1000"/>
              <a:buNone/>
              <a:defRPr>
                <a:solidFill>
                  <a:schemeClr val="dk1"/>
                </a:solidFill>
              </a:defRPr>
            </a:lvl2pPr>
            <a:lvl3pPr lvl="2">
              <a:spcBef>
                <a:spcPts val="1000"/>
              </a:spcBef>
              <a:spcAft>
                <a:spcPts val="0"/>
              </a:spcAft>
              <a:buClr>
                <a:schemeClr val="dk1"/>
              </a:buClr>
              <a:buSzPts val="1000"/>
              <a:buNone/>
              <a:defRPr>
                <a:solidFill>
                  <a:schemeClr val="dk1"/>
                </a:solidFill>
              </a:defRPr>
            </a:lvl3pPr>
            <a:lvl4pPr lvl="3">
              <a:spcBef>
                <a:spcPts val="1000"/>
              </a:spcBef>
              <a:spcAft>
                <a:spcPts val="0"/>
              </a:spcAft>
              <a:buClr>
                <a:schemeClr val="dk1"/>
              </a:buClr>
              <a:buSzPts val="1000"/>
              <a:buNone/>
              <a:defRPr>
                <a:solidFill>
                  <a:schemeClr val="dk1"/>
                </a:solidFill>
              </a:defRPr>
            </a:lvl4pPr>
            <a:lvl5pPr lvl="4">
              <a:spcBef>
                <a:spcPts val="1000"/>
              </a:spcBef>
              <a:spcAft>
                <a:spcPts val="0"/>
              </a:spcAft>
              <a:buClr>
                <a:schemeClr val="dk1"/>
              </a:buClr>
              <a:buSzPts val="1000"/>
              <a:buNone/>
              <a:defRPr>
                <a:solidFill>
                  <a:schemeClr val="dk1"/>
                </a:solidFill>
              </a:defRPr>
            </a:lvl5pPr>
            <a:lvl6pPr lvl="5">
              <a:spcBef>
                <a:spcPts val="1000"/>
              </a:spcBef>
              <a:spcAft>
                <a:spcPts val="0"/>
              </a:spcAft>
              <a:buClr>
                <a:schemeClr val="dk1"/>
              </a:buClr>
              <a:buSzPts val="1000"/>
              <a:buNone/>
              <a:defRPr>
                <a:solidFill>
                  <a:schemeClr val="dk1"/>
                </a:solidFill>
              </a:defRPr>
            </a:lvl6pPr>
            <a:lvl7pPr lvl="6">
              <a:spcBef>
                <a:spcPts val="1000"/>
              </a:spcBef>
              <a:spcAft>
                <a:spcPts val="0"/>
              </a:spcAft>
              <a:buClr>
                <a:schemeClr val="dk1"/>
              </a:buClr>
              <a:buSzPts val="1000"/>
              <a:buNone/>
              <a:defRPr>
                <a:solidFill>
                  <a:schemeClr val="dk1"/>
                </a:solidFill>
              </a:defRPr>
            </a:lvl7pPr>
            <a:lvl8pPr lvl="7">
              <a:spcBef>
                <a:spcPts val="1000"/>
              </a:spcBef>
              <a:spcAft>
                <a:spcPts val="0"/>
              </a:spcAft>
              <a:buClr>
                <a:schemeClr val="dk1"/>
              </a:buClr>
              <a:buSzPts val="1000"/>
              <a:buNone/>
              <a:defRPr>
                <a:solidFill>
                  <a:schemeClr val="dk1"/>
                </a:solidFill>
              </a:defRPr>
            </a:lvl8pPr>
            <a:lvl9pPr lvl="8">
              <a:spcBef>
                <a:spcPts val="1000"/>
              </a:spcBef>
              <a:spcAft>
                <a:spcPts val="1000"/>
              </a:spcAft>
              <a:buClr>
                <a:schemeClr val="dk1"/>
              </a:buClr>
              <a:buSzPts val="1000"/>
              <a:buNone/>
              <a:defRPr>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5 ">
  <p:cSld name="BLANK_1_1_1_1_1_1_1">
    <p:bg>
      <p:bgPr>
        <a:solidFill>
          <a:schemeClr val="accent5"/>
        </a:solidFill>
      </p:bgPr>
    </p:bg>
    <p:spTree>
      <p:nvGrpSpPr>
        <p:cNvPr id="105" name="Shape 105"/>
        <p:cNvGrpSpPr/>
        <p:nvPr/>
      </p:nvGrpSpPr>
      <p:grpSpPr>
        <a:xfrm>
          <a:off x="0" y="0"/>
          <a:ext cx="0" cy="0"/>
          <a:chOff x="0" y="0"/>
          <a:chExt cx="0" cy="0"/>
        </a:xfrm>
      </p:grpSpPr>
      <p:sp>
        <p:nvSpPr>
          <p:cNvPr id="106" name="Google Shape;106;p19"/>
          <p:cNvSpPr/>
          <p:nvPr/>
        </p:nvSpPr>
        <p:spPr>
          <a:xfrm>
            <a:off x="731650" y="619550"/>
            <a:ext cx="8412300" cy="45252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7" name="Google Shape;107;p19"/>
          <p:cNvSpPr txBox="1"/>
          <p:nvPr>
            <p:ph type="title"/>
          </p:nvPr>
        </p:nvSpPr>
        <p:spPr>
          <a:xfrm>
            <a:off x="920550" y="904500"/>
            <a:ext cx="7226700" cy="9087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3000"/>
              <a:buNone/>
              <a:defRPr sz="3700"/>
            </a:lvl1pPr>
            <a:lvl2pPr lvl="1">
              <a:spcBef>
                <a:spcPts val="0"/>
              </a:spcBef>
              <a:spcAft>
                <a:spcPts val="0"/>
              </a:spcAft>
              <a:buClr>
                <a:schemeClr val="dk1"/>
              </a:buClr>
              <a:buSzPts val="3000"/>
              <a:buNone/>
              <a:defRPr sz="3700">
                <a:latin typeface="Quantico"/>
                <a:ea typeface="Quantico"/>
                <a:cs typeface="Quantico"/>
                <a:sym typeface="Quantico"/>
              </a:defRPr>
            </a:lvl2pPr>
            <a:lvl3pPr lvl="2">
              <a:spcBef>
                <a:spcPts val="0"/>
              </a:spcBef>
              <a:spcAft>
                <a:spcPts val="0"/>
              </a:spcAft>
              <a:buClr>
                <a:schemeClr val="dk1"/>
              </a:buClr>
              <a:buSzPts val="3000"/>
              <a:buNone/>
              <a:defRPr sz="3700">
                <a:latin typeface="Quantico"/>
                <a:ea typeface="Quantico"/>
                <a:cs typeface="Quantico"/>
                <a:sym typeface="Quantico"/>
              </a:defRPr>
            </a:lvl3pPr>
            <a:lvl4pPr lvl="3">
              <a:spcBef>
                <a:spcPts val="0"/>
              </a:spcBef>
              <a:spcAft>
                <a:spcPts val="0"/>
              </a:spcAft>
              <a:buClr>
                <a:schemeClr val="dk1"/>
              </a:buClr>
              <a:buSzPts val="3000"/>
              <a:buNone/>
              <a:defRPr sz="3700">
                <a:latin typeface="Quantico"/>
                <a:ea typeface="Quantico"/>
                <a:cs typeface="Quantico"/>
                <a:sym typeface="Quantico"/>
              </a:defRPr>
            </a:lvl4pPr>
            <a:lvl5pPr lvl="4">
              <a:spcBef>
                <a:spcPts val="0"/>
              </a:spcBef>
              <a:spcAft>
                <a:spcPts val="0"/>
              </a:spcAft>
              <a:buClr>
                <a:schemeClr val="dk1"/>
              </a:buClr>
              <a:buSzPts val="3000"/>
              <a:buNone/>
              <a:defRPr sz="3700">
                <a:latin typeface="Quantico"/>
                <a:ea typeface="Quantico"/>
                <a:cs typeface="Quantico"/>
                <a:sym typeface="Quantico"/>
              </a:defRPr>
            </a:lvl5pPr>
            <a:lvl6pPr lvl="5">
              <a:spcBef>
                <a:spcPts val="0"/>
              </a:spcBef>
              <a:spcAft>
                <a:spcPts val="0"/>
              </a:spcAft>
              <a:buClr>
                <a:schemeClr val="dk1"/>
              </a:buClr>
              <a:buSzPts val="3000"/>
              <a:buNone/>
              <a:defRPr sz="3700">
                <a:latin typeface="Quantico"/>
                <a:ea typeface="Quantico"/>
                <a:cs typeface="Quantico"/>
                <a:sym typeface="Quantico"/>
              </a:defRPr>
            </a:lvl6pPr>
            <a:lvl7pPr lvl="6">
              <a:spcBef>
                <a:spcPts val="0"/>
              </a:spcBef>
              <a:spcAft>
                <a:spcPts val="0"/>
              </a:spcAft>
              <a:buClr>
                <a:schemeClr val="dk1"/>
              </a:buClr>
              <a:buSzPts val="3000"/>
              <a:buNone/>
              <a:defRPr sz="3700">
                <a:latin typeface="Quantico"/>
                <a:ea typeface="Quantico"/>
                <a:cs typeface="Quantico"/>
                <a:sym typeface="Quantico"/>
              </a:defRPr>
            </a:lvl7pPr>
            <a:lvl8pPr lvl="7">
              <a:spcBef>
                <a:spcPts val="0"/>
              </a:spcBef>
              <a:spcAft>
                <a:spcPts val="0"/>
              </a:spcAft>
              <a:buClr>
                <a:schemeClr val="dk1"/>
              </a:buClr>
              <a:buSzPts val="3000"/>
              <a:buNone/>
              <a:defRPr sz="3700">
                <a:latin typeface="Quantico"/>
                <a:ea typeface="Quantico"/>
                <a:cs typeface="Quantico"/>
                <a:sym typeface="Quantico"/>
              </a:defRPr>
            </a:lvl8pPr>
            <a:lvl9pPr lvl="8">
              <a:spcBef>
                <a:spcPts val="0"/>
              </a:spcBef>
              <a:spcAft>
                <a:spcPts val="0"/>
              </a:spcAft>
              <a:buClr>
                <a:schemeClr val="dk1"/>
              </a:buClr>
              <a:buSzPts val="3000"/>
              <a:buNone/>
              <a:defRPr sz="3700">
                <a:latin typeface="Quantico"/>
                <a:ea typeface="Quantico"/>
                <a:cs typeface="Quantico"/>
                <a:sym typeface="Quantico"/>
              </a:defRPr>
            </a:lvl9pPr>
          </a:lstStyle>
          <a:p/>
        </p:txBody>
      </p:sp>
      <p:sp>
        <p:nvSpPr>
          <p:cNvPr id="108" name="Google Shape;108;p19"/>
          <p:cNvSpPr txBox="1"/>
          <p:nvPr>
            <p:ph idx="2" type="title"/>
          </p:nvPr>
        </p:nvSpPr>
        <p:spPr>
          <a:xfrm>
            <a:off x="920550" y="1881950"/>
            <a:ext cx="5228400" cy="19440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600"/>
              <a:buFont typeface="Lato"/>
              <a:buNone/>
              <a:defRPr sz="1600">
                <a:latin typeface="Lato"/>
                <a:ea typeface="Lato"/>
                <a:cs typeface="Lato"/>
                <a:sym typeface="Lato"/>
              </a:defRPr>
            </a:lvl1pPr>
            <a:lvl2pPr lvl="1">
              <a:spcBef>
                <a:spcPts val="0"/>
              </a:spcBef>
              <a:spcAft>
                <a:spcPts val="0"/>
              </a:spcAft>
              <a:buClr>
                <a:schemeClr val="dk1"/>
              </a:buClr>
              <a:buSzPts val="1600"/>
              <a:buFont typeface="Lato"/>
              <a:buNone/>
              <a:defRPr sz="1600">
                <a:latin typeface="Lato"/>
                <a:ea typeface="Lato"/>
                <a:cs typeface="Lato"/>
                <a:sym typeface="Lato"/>
              </a:defRPr>
            </a:lvl2pPr>
            <a:lvl3pPr lvl="2">
              <a:spcBef>
                <a:spcPts val="0"/>
              </a:spcBef>
              <a:spcAft>
                <a:spcPts val="0"/>
              </a:spcAft>
              <a:buClr>
                <a:schemeClr val="dk1"/>
              </a:buClr>
              <a:buSzPts val="1600"/>
              <a:buFont typeface="Lato"/>
              <a:buNone/>
              <a:defRPr sz="1600">
                <a:latin typeface="Lato"/>
                <a:ea typeface="Lato"/>
                <a:cs typeface="Lato"/>
                <a:sym typeface="Lato"/>
              </a:defRPr>
            </a:lvl3pPr>
            <a:lvl4pPr lvl="3">
              <a:spcBef>
                <a:spcPts val="0"/>
              </a:spcBef>
              <a:spcAft>
                <a:spcPts val="0"/>
              </a:spcAft>
              <a:buClr>
                <a:schemeClr val="dk1"/>
              </a:buClr>
              <a:buSzPts val="1600"/>
              <a:buFont typeface="Lato"/>
              <a:buNone/>
              <a:defRPr sz="1600">
                <a:latin typeface="Lato"/>
                <a:ea typeface="Lato"/>
                <a:cs typeface="Lato"/>
                <a:sym typeface="Lato"/>
              </a:defRPr>
            </a:lvl4pPr>
            <a:lvl5pPr lvl="4">
              <a:spcBef>
                <a:spcPts val="0"/>
              </a:spcBef>
              <a:spcAft>
                <a:spcPts val="0"/>
              </a:spcAft>
              <a:buClr>
                <a:schemeClr val="dk1"/>
              </a:buClr>
              <a:buSzPts val="1600"/>
              <a:buFont typeface="Lato"/>
              <a:buNone/>
              <a:defRPr sz="1600">
                <a:latin typeface="Lato"/>
                <a:ea typeface="Lato"/>
                <a:cs typeface="Lato"/>
                <a:sym typeface="Lato"/>
              </a:defRPr>
            </a:lvl5pPr>
            <a:lvl6pPr lvl="5">
              <a:spcBef>
                <a:spcPts val="0"/>
              </a:spcBef>
              <a:spcAft>
                <a:spcPts val="0"/>
              </a:spcAft>
              <a:buClr>
                <a:schemeClr val="dk1"/>
              </a:buClr>
              <a:buSzPts val="1600"/>
              <a:buFont typeface="Lato"/>
              <a:buNone/>
              <a:defRPr sz="1600">
                <a:latin typeface="Lato"/>
                <a:ea typeface="Lato"/>
                <a:cs typeface="Lato"/>
                <a:sym typeface="Lato"/>
              </a:defRPr>
            </a:lvl6pPr>
            <a:lvl7pPr lvl="6">
              <a:spcBef>
                <a:spcPts val="0"/>
              </a:spcBef>
              <a:spcAft>
                <a:spcPts val="0"/>
              </a:spcAft>
              <a:buClr>
                <a:schemeClr val="dk1"/>
              </a:buClr>
              <a:buSzPts val="1600"/>
              <a:buFont typeface="Lato"/>
              <a:buNone/>
              <a:defRPr sz="1600">
                <a:latin typeface="Lato"/>
                <a:ea typeface="Lato"/>
                <a:cs typeface="Lato"/>
                <a:sym typeface="Lato"/>
              </a:defRPr>
            </a:lvl7pPr>
            <a:lvl8pPr lvl="7">
              <a:spcBef>
                <a:spcPts val="0"/>
              </a:spcBef>
              <a:spcAft>
                <a:spcPts val="0"/>
              </a:spcAft>
              <a:buClr>
                <a:schemeClr val="dk1"/>
              </a:buClr>
              <a:buSzPts val="1600"/>
              <a:buFont typeface="Lato"/>
              <a:buNone/>
              <a:defRPr sz="1600">
                <a:latin typeface="Lato"/>
                <a:ea typeface="Lato"/>
                <a:cs typeface="Lato"/>
                <a:sym typeface="Lato"/>
              </a:defRPr>
            </a:lvl8pPr>
            <a:lvl9pPr lvl="8">
              <a:spcBef>
                <a:spcPts val="0"/>
              </a:spcBef>
              <a:spcAft>
                <a:spcPts val="0"/>
              </a:spcAft>
              <a:buClr>
                <a:schemeClr val="dk1"/>
              </a:buClr>
              <a:buSzPts val="1600"/>
              <a:buFont typeface="Lato"/>
              <a:buNone/>
              <a:defRPr sz="1600">
                <a:latin typeface="Lato"/>
                <a:ea typeface="Lato"/>
                <a:cs typeface="Lato"/>
                <a:sym typeface="Lato"/>
              </a:defRPr>
            </a:lvl9pPr>
          </a:lstStyle>
          <a:p/>
        </p:txBody>
      </p:sp>
      <p:sp>
        <p:nvSpPr>
          <p:cNvPr id="109" name="Google Shape;109;p19"/>
          <p:cNvSpPr txBox="1"/>
          <p:nvPr>
            <p:ph idx="1" type="subTitle"/>
          </p:nvPr>
        </p:nvSpPr>
        <p:spPr>
          <a:xfrm>
            <a:off x="920550" y="4518700"/>
            <a:ext cx="1817400" cy="4527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dk1"/>
              </a:buClr>
              <a:buSzPts val="1000"/>
              <a:buFont typeface="Lato"/>
              <a:buNone/>
              <a:defRPr sz="900">
                <a:solidFill>
                  <a:schemeClr val="dk1"/>
                </a:solidFill>
              </a:defRPr>
            </a:lvl1pPr>
            <a:lvl2pPr lvl="1">
              <a:lnSpc>
                <a:spcPct val="115000"/>
              </a:lnSpc>
              <a:spcBef>
                <a:spcPts val="1000"/>
              </a:spcBef>
              <a:spcAft>
                <a:spcPts val="0"/>
              </a:spcAft>
              <a:buClr>
                <a:schemeClr val="dk1"/>
              </a:buClr>
              <a:buSzPts val="1000"/>
              <a:buFont typeface="Lato"/>
              <a:buNone/>
              <a:defRPr sz="900">
                <a:solidFill>
                  <a:schemeClr val="dk1"/>
                </a:solidFill>
              </a:defRPr>
            </a:lvl2pPr>
            <a:lvl3pPr lvl="2">
              <a:lnSpc>
                <a:spcPct val="115000"/>
              </a:lnSpc>
              <a:spcBef>
                <a:spcPts val="1000"/>
              </a:spcBef>
              <a:spcAft>
                <a:spcPts val="0"/>
              </a:spcAft>
              <a:buClr>
                <a:schemeClr val="dk1"/>
              </a:buClr>
              <a:buSzPts val="1000"/>
              <a:buFont typeface="Lato"/>
              <a:buNone/>
              <a:defRPr sz="900">
                <a:solidFill>
                  <a:schemeClr val="dk1"/>
                </a:solidFill>
              </a:defRPr>
            </a:lvl3pPr>
            <a:lvl4pPr lvl="3">
              <a:lnSpc>
                <a:spcPct val="115000"/>
              </a:lnSpc>
              <a:spcBef>
                <a:spcPts val="1000"/>
              </a:spcBef>
              <a:spcAft>
                <a:spcPts val="0"/>
              </a:spcAft>
              <a:buClr>
                <a:schemeClr val="dk1"/>
              </a:buClr>
              <a:buSzPts val="1000"/>
              <a:buFont typeface="Lato"/>
              <a:buNone/>
              <a:defRPr sz="900">
                <a:solidFill>
                  <a:schemeClr val="dk1"/>
                </a:solidFill>
              </a:defRPr>
            </a:lvl4pPr>
            <a:lvl5pPr lvl="4">
              <a:lnSpc>
                <a:spcPct val="115000"/>
              </a:lnSpc>
              <a:spcBef>
                <a:spcPts val="1000"/>
              </a:spcBef>
              <a:spcAft>
                <a:spcPts val="0"/>
              </a:spcAft>
              <a:buClr>
                <a:schemeClr val="dk1"/>
              </a:buClr>
              <a:buSzPts val="1000"/>
              <a:buFont typeface="Lato"/>
              <a:buNone/>
              <a:defRPr sz="900">
                <a:solidFill>
                  <a:schemeClr val="dk1"/>
                </a:solidFill>
              </a:defRPr>
            </a:lvl5pPr>
            <a:lvl6pPr lvl="5">
              <a:lnSpc>
                <a:spcPct val="115000"/>
              </a:lnSpc>
              <a:spcBef>
                <a:spcPts val="1000"/>
              </a:spcBef>
              <a:spcAft>
                <a:spcPts val="0"/>
              </a:spcAft>
              <a:buClr>
                <a:schemeClr val="dk1"/>
              </a:buClr>
              <a:buSzPts val="1000"/>
              <a:buFont typeface="Lato"/>
              <a:buNone/>
              <a:defRPr sz="900">
                <a:solidFill>
                  <a:schemeClr val="dk1"/>
                </a:solidFill>
              </a:defRPr>
            </a:lvl6pPr>
            <a:lvl7pPr lvl="6">
              <a:lnSpc>
                <a:spcPct val="115000"/>
              </a:lnSpc>
              <a:spcBef>
                <a:spcPts val="1000"/>
              </a:spcBef>
              <a:spcAft>
                <a:spcPts val="0"/>
              </a:spcAft>
              <a:buClr>
                <a:schemeClr val="dk1"/>
              </a:buClr>
              <a:buSzPts val="1000"/>
              <a:buFont typeface="Lato"/>
              <a:buNone/>
              <a:defRPr sz="900">
                <a:solidFill>
                  <a:schemeClr val="dk1"/>
                </a:solidFill>
              </a:defRPr>
            </a:lvl7pPr>
            <a:lvl8pPr lvl="7">
              <a:lnSpc>
                <a:spcPct val="115000"/>
              </a:lnSpc>
              <a:spcBef>
                <a:spcPts val="1000"/>
              </a:spcBef>
              <a:spcAft>
                <a:spcPts val="0"/>
              </a:spcAft>
              <a:buClr>
                <a:schemeClr val="dk1"/>
              </a:buClr>
              <a:buSzPts val="1000"/>
              <a:buFont typeface="Lato"/>
              <a:buNone/>
              <a:defRPr sz="900">
                <a:solidFill>
                  <a:schemeClr val="dk1"/>
                </a:solidFill>
              </a:defRPr>
            </a:lvl8pPr>
            <a:lvl9pPr lvl="8">
              <a:lnSpc>
                <a:spcPct val="115000"/>
              </a:lnSpc>
              <a:spcBef>
                <a:spcPts val="1000"/>
              </a:spcBef>
              <a:spcAft>
                <a:spcPts val="1000"/>
              </a:spcAft>
              <a:buClr>
                <a:schemeClr val="dk1"/>
              </a:buClr>
              <a:buSzPts val="1000"/>
              <a:buFont typeface="Lato"/>
              <a:buNone/>
              <a:defRPr sz="900">
                <a:solidFill>
                  <a:schemeClr val="dk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6">
  <p:cSld name="BLANK_1_1_1_1_1_1_2">
    <p:bg>
      <p:bgPr>
        <a:solidFill>
          <a:schemeClr val="accent2"/>
        </a:solidFill>
      </p:bgPr>
    </p:bg>
    <p:spTree>
      <p:nvGrpSpPr>
        <p:cNvPr id="110" name="Shape 110"/>
        <p:cNvGrpSpPr/>
        <p:nvPr/>
      </p:nvGrpSpPr>
      <p:grpSpPr>
        <a:xfrm>
          <a:off x="0" y="0"/>
          <a:ext cx="0" cy="0"/>
          <a:chOff x="0" y="0"/>
          <a:chExt cx="0" cy="0"/>
        </a:xfrm>
      </p:grpSpPr>
      <p:sp>
        <p:nvSpPr>
          <p:cNvPr id="111" name="Google Shape;111;p20"/>
          <p:cNvSpPr/>
          <p:nvPr/>
        </p:nvSpPr>
        <p:spPr>
          <a:xfrm>
            <a:off x="99900" y="99900"/>
            <a:ext cx="8944200" cy="4936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2" name="Google Shape;112;p20"/>
          <p:cNvSpPr/>
          <p:nvPr/>
        </p:nvSpPr>
        <p:spPr>
          <a:xfrm>
            <a:off x="252300" y="252300"/>
            <a:ext cx="8639400" cy="463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3" name="Google Shape;113;p20"/>
          <p:cNvSpPr/>
          <p:nvPr/>
        </p:nvSpPr>
        <p:spPr>
          <a:xfrm>
            <a:off x="404700" y="404700"/>
            <a:ext cx="8334600" cy="43269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4" name="Google Shape;114;p20"/>
          <p:cNvSpPr/>
          <p:nvPr/>
        </p:nvSpPr>
        <p:spPr>
          <a:xfrm>
            <a:off x="557100" y="560700"/>
            <a:ext cx="8029800" cy="4022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5" name="Google Shape;115;p20"/>
          <p:cNvSpPr txBox="1"/>
          <p:nvPr>
            <p:ph type="title"/>
          </p:nvPr>
        </p:nvSpPr>
        <p:spPr>
          <a:xfrm>
            <a:off x="910650" y="1462775"/>
            <a:ext cx="7349400" cy="25134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4800"/>
              <a:buNone/>
              <a:defRPr sz="4800">
                <a:solidFill>
                  <a:schemeClr val="accent6"/>
                </a:solidFill>
              </a:defRPr>
            </a:lvl1pPr>
            <a:lvl2pPr lvl="1">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2pPr>
            <a:lvl3pPr lvl="2">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3pPr>
            <a:lvl4pPr lvl="3">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4pPr>
            <a:lvl5pPr lvl="4">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5pPr>
            <a:lvl6pPr lvl="5">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6pPr>
            <a:lvl7pPr lvl="6">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7pPr>
            <a:lvl8pPr lvl="7">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8pPr>
            <a:lvl9pPr lvl="8">
              <a:lnSpc>
                <a:spcPct val="90000"/>
              </a:lnSpc>
              <a:spcBef>
                <a:spcPts val="0"/>
              </a:spcBef>
              <a:spcAft>
                <a:spcPts val="0"/>
              </a:spcAft>
              <a:buClr>
                <a:schemeClr val="accent6"/>
              </a:buClr>
              <a:buSzPts val="3000"/>
              <a:buNone/>
              <a:defRPr sz="1200" u="sng">
                <a:solidFill>
                  <a:schemeClr val="accent6"/>
                </a:solidFill>
                <a:latin typeface="Quantico"/>
                <a:ea typeface="Quantico"/>
                <a:cs typeface="Quantico"/>
                <a:sym typeface="Quantico"/>
              </a:defRPr>
            </a:lvl9pPr>
          </a:lstStyle>
          <a:p/>
        </p:txBody>
      </p:sp>
      <p:sp>
        <p:nvSpPr>
          <p:cNvPr id="116" name="Google Shape;116;p20"/>
          <p:cNvSpPr txBox="1"/>
          <p:nvPr>
            <p:ph idx="1" type="subTitle"/>
          </p:nvPr>
        </p:nvSpPr>
        <p:spPr>
          <a:xfrm>
            <a:off x="948750" y="4188925"/>
            <a:ext cx="1817400" cy="4527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accent6"/>
              </a:buClr>
              <a:buSzPts val="1000"/>
              <a:buFont typeface="Lato"/>
              <a:buNone/>
              <a:defRPr sz="900">
                <a:solidFill>
                  <a:schemeClr val="accent6"/>
                </a:solidFill>
              </a:defRPr>
            </a:lvl1pPr>
            <a:lvl2pPr lvl="1">
              <a:lnSpc>
                <a:spcPct val="115000"/>
              </a:lnSpc>
              <a:spcBef>
                <a:spcPts val="1000"/>
              </a:spcBef>
              <a:spcAft>
                <a:spcPts val="0"/>
              </a:spcAft>
              <a:buClr>
                <a:schemeClr val="accent6"/>
              </a:buClr>
              <a:buSzPts val="1000"/>
              <a:buFont typeface="Lato"/>
              <a:buNone/>
              <a:defRPr sz="900">
                <a:solidFill>
                  <a:schemeClr val="accent6"/>
                </a:solidFill>
              </a:defRPr>
            </a:lvl2pPr>
            <a:lvl3pPr lvl="2">
              <a:lnSpc>
                <a:spcPct val="115000"/>
              </a:lnSpc>
              <a:spcBef>
                <a:spcPts val="1000"/>
              </a:spcBef>
              <a:spcAft>
                <a:spcPts val="0"/>
              </a:spcAft>
              <a:buClr>
                <a:schemeClr val="accent6"/>
              </a:buClr>
              <a:buSzPts val="1000"/>
              <a:buFont typeface="Lato"/>
              <a:buNone/>
              <a:defRPr sz="900">
                <a:solidFill>
                  <a:schemeClr val="accent6"/>
                </a:solidFill>
              </a:defRPr>
            </a:lvl3pPr>
            <a:lvl4pPr lvl="3">
              <a:lnSpc>
                <a:spcPct val="115000"/>
              </a:lnSpc>
              <a:spcBef>
                <a:spcPts val="1000"/>
              </a:spcBef>
              <a:spcAft>
                <a:spcPts val="0"/>
              </a:spcAft>
              <a:buClr>
                <a:schemeClr val="accent6"/>
              </a:buClr>
              <a:buSzPts val="1000"/>
              <a:buFont typeface="Lato"/>
              <a:buNone/>
              <a:defRPr sz="900">
                <a:solidFill>
                  <a:schemeClr val="accent6"/>
                </a:solidFill>
              </a:defRPr>
            </a:lvl4pPr>
            <a:lvl5pPr lvl="4">
              <a:lnSpc>
                <a:spcPct val="115000"/>
              </a:lnSpc>
              <a:spcBef>
                <a:spcPts val="1000"/>
              </a:spcBef>
              <a:spcAft>
                <a:spcPts val="0"/>
              </a:spcAft>
              <a:buClr>
                <a:schemeClr val="accent6"/>
              </a:buClr>
              <a:buSzPts val="1000"/>
              <a:buFont typeface="Lato"/>
              <a:buNone/>
              <a:defRPr sz="900">
                <a:solidFill>
                  <a:schemeClr val="accent6"/>
                </a:solidFill>
              </a:defRPr>
            </a:lvl5pPr>
            <a:lvl6pPr lvl="5">
              <a:lnSpc>
                <a:spcPct val="115000"/>
              </a:lnSpc>
              <a:spcBef>
                <a:spcPts val="1000"/>
              </a:spcBef>
              <a:spcAft>
                <a:spcPts val="0"/>
              </a:spcAft>
              <a:buClr>
                <a:schemeClr val="accent6"/>
              </a:buClr>
              <a:buSzPts val="1000"/>
              <a:buFont typeface="Lato"/>
              <a:buNone/>
              <a:defRPr sz="900">
                <a:solidFill>
                  <a:schemeClr val="accent6"/>
                </a:solidFill>
              </a:defRPr>
            </a:lvl6pPr>
            <a:lvl7pPr lvl="6">
              <a:lnSpc>
                <a:spcPct val="115000"/>
              </a:lnSpc>
              <a:spcBef>
                <a:spcPts val="1000"/>
              </a:spcBef>
              <a:spcAft>
                <a:spcPts val="0"/>
              </a:spcAft>
              <a:buClr>
                <a:schemeClr val="accent6"/>
              </a:buClr>
              <a:buSzPts val="1000"/>
              <a:buFont typeface="Lato"/>
              <a:buNone/>
              <a:defRPr sz="900">
                <a:solidFill>
                  <a:schemeClr val="accent6"/>
                </a:solidFill>
              </a:defRPr>
            </a:lvl7pPr>
            <a:lvl8pPr lvl="7">
              <a:lnSpc>
                <a:spcPct val="115000"/>
              </a:lnSpc>
              <a:spcBef>
                <a:spcPts val="1000"/>
              </a:spcBef>
              <a:spcAft>
                <a:spcPts val="0"/>
              </a:spcAft>
              <a:buClr>
                <a:schemeClr val="accent6"/>
              </a:buClr>
              <a:buSzPts val="1000"/>
              <a:buFont typeface="Lato"/>
              <a:buNone/>
              <a:defRPr sz="900">
                <a:solidFill>
                  <a:schemeClr val="accent6"/>
                </a:solidFill>
              </a:defRPr>
            </a:lvl8pPr>
            <a:lvl9pPr lvl="8">
              <a:lnSpc>
                <a:spcPct val="115000"/>
              </a:lnSpc>
              <a:spcBef>
                <a:spcPts val="1000"/>
              </a:spcBef>
              <a:spcAft>
                <a:spcPts val="1000"/>
              </a:spcAft>
              <a:buClr>
                <a:schemeClr val="accent6"/>
              </a:buClr>
              <a:buSzPts val="1000"/>
              <a:buFont typeface="Lato"/>
              <a:buNone/>
              <a:defRPr sz="900">
                <a:solidFill>
                  <a:schemeClr val="accent6"/>
                </a:solidFill>
              </a:defRPr>
            </a:lvl9pPr>
          </a:lstStyle>
          <a:p/>
        </p:txBody>
      </p:sp>
      <p:sp>
        <p:nvSpPr>
          <p:cNvPr id="117" name="Google Shape;117;p20"/>
          <p:cNvSpPr txBox="1"/>
          <p:nvPr>
            <p:ph idx="2" type="title"/>
          </p:nvPr>
        </p:nvSpPr>
        <p:spPr>
          <a:xfrm>
            <a:off x="948750" y="930950"/>
            <a:ext cx="7311300" cy="3156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3"/>
              </a:buClr>
              <a:buSzPts val="2400"/>
              <a:buNone/>
              <a:defRPr sz="2400">
                <a:solidFill>
                  <a:schemeClr val="accent3"/>
                </a:solidFill>
              </a:defRPr>
            </a:lvl1pPr>
            <a:lvl2pPr lvl="1">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2pPr>
            <a:lvl3pPr lvl="2">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3pPr>
            <a:lvl4pPr lvl="3">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4pPr>
            <a:lvl5pPr lvl="4">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5pPr>
            <a:lvl6pPr lvl="5">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6pPr>
            <a:lvl7pPr lvl="6">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7pPr>
            <a:lvl8pPr lvl="7">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8pPr>
            <a:lvl9pPr lvl="8">
              <a:spcBef>
                <a:spcPts val="0"/>
              </a:spcBef>
              <a:spcAft>
                <a:spcPts val="0"/>
              </a:spcAft>
              <a:buClr>
                <a:schemeClr val="accent3"/>
              </a:buClr>
              <a:buSzPts val="3000"/>
              <a:buNone/>
              <a:defRPr b="1" sz="5200">
                <a:solidFill>
                  <a:schemeClr val="accent3"/>
                </a:solidFill>
                <a:latin typeface="Quantico"/>
                <a:ea typeface="Quantico"/>
                <a:cs typeface="Quantico"/>
                <a:sym typeface="Quantico"/>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7 ">
  <p:cSld name="CUSTOM_11">
    <p:bg>
      <p:bgPr>
        <a:solidFill>
          <a:schemeClr val="lt2"/>
        </a:solidFill>
      </p:bgPr>
    </p:bg>
    <p:spTree>
      <p:nvGrpSpPr>
        <p:cNvPr id="118" name="Shape 118"/>
        <p:cNvGrpSpPr/>
        <p:nvPr/>
      </p:nvGrpSpPr>
      <p:grpSpPr>
        <a:xfrm>
          <a:off x="0" y="0"/>
          <a:ext cx="0" cy="0"/>
          <a:chOff x="0" y="0"/>
          <a:chExt cx="0" cy="0"/>
        </a:xfrm>
      </p:grpSpPr>
      <p:sp>
        <p:nvSpPr>
          <p:cNvPr id="119" name="Google Shape;119;p21"/>
          <p:cNvSpPr/>
          <p:nvPr/>
        </p:nvSpPr>
        <p:spPr>
          <a:xfrm>
            <a:off x="5444100" y="2728350"/>
            <a:ext cx="2952300" cy="2033400"/>
          </a:xfrm>
          <a:prstGeom prst="snip1Rect">
            <a:avLst>
              <a:gd fmla="val 139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20" name="Google Shape;120;p21"/>
          <p:cNvSpPr/>
          <p:nvPr/>
        </p:nvSpPr>
        <p:spPr>
          <a:xfrm>
            <a:off x="0" y="0"/>
            <a:ext cx="9144000" cy="4236000"/>
          </a:xfrm>
          <a:prstGeom prst="snip1Rect">
            <a:avLst>
              <a:gd fmla="val 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21" name="Google Shape;121;p21"/>
          <p:cNvSpPr/>
          <p:nvPr/>
        </p:nvSpPr>
        <p:spPr>
          <a:xfrm>
            <a:off x="5448300" y="694950"/>
            <a:ext cx="2952300" cy="2033400"/>
          </a:xfrm>
          <a:prstGeom prst="snip1Rect">
            <a:avLst>
              <a:gd fmla="val 13900"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22" name="Google Shape;122;p21"/>
          <p:cNvSpPr/>
          <p:nvPr/>
        </p:nvSpPr>
        <p:spPr>
          <a:xfrm>
            <a:off x="5438163" y="4761750"/>
            <a:ext cx="2964175" cy="388625"/>
          </a:xfrm>
          <a:custGeom>
            <a:rect b="b" l="l" r="r" t="t"/>
            <a:pathLst>
              <a:path extrusionOk="0" h="15545" w="118567">
                <a:moveTo>
                  <a:pt x="0" y="15545"/>
                </a:moveTo>
                <a:lnTo>
                  <a:pt x="118567" y="15545"/>
                </a:lnTo>
                <a:lnTo>
                  <a:pt x="103022" y="0"/>
                </a:lnTo>
                <a:lnTo>
                  <a:pt x="305" y="0"/>
                </a:lnTo>
                <a:close/>
              </a:path>
            </a:pathLst>
          </a:custGeom>
          <a:solidFill>
            <a:schemeClr val="accent1"/>
          </a:solidFill>
          <a:ln>
            <a:noFill/>
          </a:ln>
        </p:spPr>
      </p:sp>
      <p:sp>
        <p:nvSpPr>
          <p:cNvPr id="123" name="Google Shape;123;p21"/>
          <p:cNvSpPr/>
          <p:nvPr/>
        </p:nvSpPr>
        <p:spPr>
          <a:xfrm>
            <a:off x="5437625" y="-10675"/>
            <a:ext cx="2971800" cy="708675"/>
          </a:xfrm>
          <a:custGeom>
            <a:rect b="b" l="l" r="r" t="t"/>
            <a:pathLst>
              <a:path extrusionOk="0" h="28347" w="118872">
                <a:moveTo>
                  <a:pt x="0" y="0"/>
                </a:moveTo>
                <a:lnTo>
                  <a:pt x="0" y="28347"/>
                </a:lnTo>
                <a:lnTo>
                  <a:pt x="118872" y="28347"/>
                </a:lnTo>
                <a:lnTo>
                  <a:pt x="118872" y="305"/>
                </a:lnTo>
                <a:close/>
              </a:path>
            </a:pathLst>
          </a:custGeom>
          <a:solidFill>
            <a:schemeClr val="dk2"/>
          </a:solidFill>
          <a:ln>
            <a:noFill/>
          </a:ln>
        </p:spPr>
      </p:sp>
      <p:sp>
        <p:nvSpPr>
          <p:cNvPr id="124" name="Google Shape;124;p21"/>
          <p:cNvSpPr txBox="1"/>
          <p:nvPr>
            <p:ph type="title"/>
          </p:nvPr>
        </p:nvSpPr>
        <p:spPr>
          <a:xfrm>
            <a:off x="931675" y="907075"/>
            <a:ext cx="4005900" cy="7086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5"/>
              </a:buClr>
              <a:buSzPts val="3000"/>
              <a:buNone/>
              <a:defRPr sz="3700">
                <a:solidFill>
                  <a:schemeClr val="accent5"/>
                </a:solidFill>
              </a:defRPr>
            </a:lvl1pPr>
            <a:lvl2pPr lvl="1">
              <a:spcBef>
                <a:spcPts val="0"/>
              </a:spcBef>
              <a:spcAft>
                <a:spcPts val="0"/>
              </a:spcAft>
              <a:buClr>
                <a:schemeClr val="accent5"/>
              </a:buClr>
              <a:buSzPts val="3000"/>
              <a:buNone/>
              <a:defRPr sz="3700">
                <a:solidFill>
                  <a:schemeClr val="accent5"/>
                </a:solidFill>
                <a:latin typeface="Quantico"/>
                <a:ea typeface="Quantico"/>
                <a:cs typeface="Quantico"/>
                <a:sym typeface="Quantico"/>
              </a:defRPr>
            </a:lvl2pPr>
            <a:lvl3pPr lvl="2">
              <a:spcBef>
                <a:spcPts val="0"/>
              </a:spcBef>
              <a:spcAft>
                <a:spcPts val="0"/>
              </a:spcAft>
              <a:buClr>
                <a:schemeClr val="accent5"/>
              </a:buClr>
              <a:buSzPts val="3000"/>
              <a:buNone/>
              <a:defRPr sz="3700">
                <a:solidFill>
                  <a:schemeClr val="accent5"/>
                </a:solidFill>
                <a:latin typeface="Quantico"/>
                <a:ea typeface="Quantico"/>
                <a:cs typeface="Quantico"/>
                <a:sym typeface="Quantico"/>
              </a:defRPr>
            </a:lvl3pPr>
            <a:lvl4pPr lvl="3">
              <a:spcBef>
                <a:spcPts val="0"/>
              </a:spcBef>
              <a:spcAft>
                <a:spcPts val="0"/>
              </a:spcAft>
              <a:buClr>
                <a:schemeClr val="accent5"/>
              </a:buClr>
              <a:buSzPts val="3000"/>
              <a:buNone/>
              <a:defRPr sz="3700">
                <a:solidFill>
                  <a:schemeClr val="accent5"/>
                </a:solidFill>
                <a:latin typeface="Quantico"/>
                <a:ea typeface="Quantico"/>
                <a:cs typeface="Quantico"/>
                <a:sym typeface="Quantico"/>
              </a:defRPr>
            </a:lvl4pPr>
            <a:lvl5pPr lvl="4">
              <a:spcBef>
                <a:spcPts val="0"/>
              </a:spcBef>
              <a:spcAft>
                <a:spcPts val="0"/>
              </a:spcAft>
              <a:buClr>
                <a:schemeClr val="accent5"/>
              </a:buClr>
              <a:buSzPts val="3000"/>
              <a:buNone/>
              <a:defRPr sz="3700">
                <a:solidFill>
                  <a:schemeClr val="accent5"/>
                </a:solidFill>
                <a:latin typeface="Quantico"/>
                <a:ea typeface="Quantico"/>
                <a:cs typeface="Quantico"/>
                <a:sym typeface="Quantico"/>
              </a:defRPr>
            </a:lvl5pPr>
            <a:lvl6pPr lvl="5">
              <a:spcBef>
                <a:spcPts val="0"/>
              </a:spcBef>
              <a:spcAft>
                <a:spcPts val="0"/>
              </a:spcAft>
              <a:buClr>
                <a:schemeClr val="accent5"/>
              </a:buClr>
              <a:buSzPts val="3000"/>
              <a:buNone/>
              <a:defRPr sz="3700">
                <a:solidFill>
                  <a:schemeClr val="accent5"/>
                </a:solidFill>
                <a:latin typeface="Quantico"/>
                <a:ea typeface="Quantico"/>
                <a:cs typeface="Quantico"/>
                <a:sym typeface="Quantico"/>
              </a:defRPr>
            </a:lvl6pPr>
            <a:lvl7pPr lvl="6">
              <a:spcBef>
                <a:spcPts val="0"/>
              </a:spcBef>
              <a:spcAft>
                <a:spcPts val="0"/>
              </a:spcAft>
              <a:buClr>
                <a:schemeClr val="accent5"/>
              </a:buClr>
              <a:buSzPts val="3000"/>
              <a:buNone/>
              <a:defRPr sz="3700">
                <a:solidFill>
                  <a:schemeClr val="accent5"/>
                </a:solidFill>
                <a:latin typeface="Quantico"/>
                <a:ea typeface="Quantico"/>
                <a:cs typeface="Quantico"/>
                <a:sym typeface="Quantico"/>
              </a:defRPr>
            </a:lvl7pPr>
            <a:lvl8pPr lvl="7">
              <a:spcBef>
                <a:spcPts val="0"/>
              </a:spcBef>
              <a:spcAft>
                <a:spcPts val="0"/>
              </a:spcAft>
              <a:buClr>
                <a:schemeClr val="accent5"/>
              </a:buClr>
              <a:buSzPts val="3000"/>
              <a:buNone/>
              <a:defRPr sz="3700">
                <a:solidFill>
                  <a:schemeClr val="accent5"/>
                </a:solidFill>
                <a:latin typeface="Quantico"/>
                <a:ea typeface="Quantico"/>
                <a:cs typeface="Quantico"/>
                <a:sym typeface="Quantico"/>
              </a:defRPr>
            </a:lvl8pPr>
            <a:lvl9pPr lvl="8">
              <a:spcBef>
                <a:spcPts val="0"/>
              </a:spcBef>
              <a:spcAft>
                <a:spcPts val="0"/>
              </a:spcAft>
              <a:buClr>
                <a:schemeClr val="accent5"/>
              </a:buClr>
              <a:buSzPts val="3000"/>
              <a:buNone/>
              <a:defRPr sz="3700">
                <a:solidFill>
                  <a:schemeClr val="accent5"/>
                </a:solidFill>
                <a:latin typeface="Quantico"/>
                <a:ea typeface="Quantico"/>
                <a:cs typeface="Quantico"/>
                <a:sym typeface="Quantico"/>
              </a:defRPr>
            </a:lvl9pPr>
          </a:lstStyle>
          <a:p/>
        </p:txBody>
      </p:sp>
      <p:sp>
        <p:nvSpPr>
          <p:cNvPr id="125" name="Google Shape;125;p21"/>
          <p:cNvSpPr txBox="1"/>
          <p:nvPr>
            <p:ph idx="2" type="title"/>
          </p:nvPr>
        </p:nvSpPr>
        <p:spPr>
          <a:xfrm>
            <a:off x="931675" y="1712050"/>
            <a:ext cx="4005900" cy="17058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1pPr>
            <a:lvl2pPr lvl="1">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2pPr>
            <a:lvl3pPr lvl="2">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3pPr>
            <a:lvl4pPr lvl="3">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4pPr>
            <a:lvl5pPr lvl="4">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5pPr>
            <a:lvl6pPr lvl="5">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6pPr>
            <a:lvl7pPr lvl="6">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7pPr>
            <a:lvl8pPr lvl="7">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8pPr>
            <a:lvl9pPr lvl="8">
              <a:spcBef>
                <a:spcPts val="0"/>
              </a:spcBef>
              <a:spcAft>
                <a:spcPts val="0"/>
              </a:spcAft>
              <a:buClr>
                <a:schemeClr val="accent5"/>
              </a:buClr>
              <a:buSzPts val="1600"/>
              <a:buFont typeface="Lato"/>
              <a:buNone/>
              <a:defRPr sz="1600">
                <a:solidFill>
                  <a:schemeClr val="accent5"/>
                </a:solidFill>
                <a:latin typeface="Lato"/>
                <a:ea typeface="Lato"/>
                <a:cs typeface="Lato"/>
                <a:sym typeface="Lato"/>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8 ">
  <p:cSld name="CUSTOM_12">
    <p:bg>
      <p:bgPr>
        <a:solidFill>
          <a:schemeClr val="accent5"/>
        </a:solidFill>
      </p:bgPr>
    </p:bg>
    <p:spTree>
      <p:nvGrpSpPr>
        <p:cNvPr id="126" name="Shape 126"/>
        <p:cNvGrpSpPr/>
        <p:nvPr/>
      </p:nvGrpSpPr>
      <p:grpSpPr>
        <a:xfrm>
          <a:off x="0" y="0"/>
          <a:ext cx="0" cy="0"/>
          <a:chOff x="0" y="0"/>
          <a:chExt cx="0" cy="0"/>
        </a:xfrm>
      </p:grpSpPr>
      <p:sp>
        <p:nvSpPr>
          <p:cNvPr id="127" name="Google Shape;127;p22"/>
          <p:cNvSpPr/>
          <p:nvPr/>
        </p:nvSpPr>
        <p:spPr>
          <a:xfrm>
            <a:off x="0" y="0"/>
            <a:ext cx="9144000" cy="4236000"/>
          </a:xfrm>
          <a:prstGeom prst="snip1Rect">
            <a:avLst>
              <a:gd fmla="val 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28" name="Google Shape;128;p22"/>
          <p:cNvSpPr/>
          <p:nvPr/>
        </p:nvSpPr>
        <p:spPr>
          <a:xfrm>
            <a:off x="5596500" y="2731400"/>
            <a:ext cx="2952300" cy="2033400"/>
          </a:xfrm>
          <a:prstGeom prst="snip1Rect">
            <a:avLst>
              <a:gd fmla="val 13900"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29" name="Google Shape;129;p22"/>
          <p:cNvSpPr/>
          <p:nvPr/>
        </p:nvSpPr>
        <p:spPr>
          <a:xfrm>
            <a:off x="5587725" y="698000"/>
            <a:ext cx="2952300" cy="2033400"/>
          </a:xfrm>
          <a:prstGeom prst="snip1Rect">
            <a:avLst>
              <a:gd fmla="val 13900" name="adj"/>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30" name="Google Shape;130;p22"/>
          <p:cNvSpPr txBox="1"/>
          <p:nvPr>
            <p:ph type="title"/>
          </p:nvPr>
        </p:nvSpPr>
        <p:spPr>
          <a:xfrm>
            <a:off x="901475" y="907075"/>
            <a:ext cx="4695000" cy="8625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3000"/>
              <a:buNone/>
              <a:defRPr sz="3700"/>
            </a:lvl1pPr>
            <a:lvl2pPr lvl="1">
              <a:spcBef>
                <a:spcPts val="0"/>
              </a:spcBef>
              <a:spcAft>
                <a:spcPts val="0"/>
              </a:spcAft>
              <a:buClr>
                <a:schemeClr val="dk1"/>
              </a:buClr>
              <a:buSzPts val="3000"/>
              <a:buNone/>
              <a:defRPr sz="3700">
                <a:latin typeface="Quantico"/>
                <a:ea typeface="Quantico"/>
                <a:cs typeface="Quantico"/>
                <a:sym typeface="Quantico"/>
              </a:defRPr>
            </a:lvl2pPr>
            <a:lvl3pPr lvl="2">
              <a:spcBef>
                <a:spcPts val="0"/>
              </a:spcBef>
              <a:spcAft>
                <a:spcPts val="0"/>
              </a:spcAft>
              <a:buClr>
                <a:schemeClr val="dk1"/>
              </a:buClr>
              <a:buSzPts val="3000"/>
              <a:buNone/>
              <a:defRPr sz="3700">
                <a:latin typeface="Quantico"/>
                <a:ea typeface="Quantico"/>
                <a:cs typeface="Quantico"/>
                <a:sym typeface="Quantico"/>
              </a:defRPr>
            </a:lvl3pPr>
            <a:lvl4pPr lvl="3">
              <a:spcBef>
                <a:spcPts val="0"/>
              </a:spcBef>
              <a:spcAft>
                <a:spcPts val="0"/>
              </a:spcAft>
              <a:buClr>
                <a:schemeClr val="dk1"/>
              </a:buClr>
              <a:buSzPts val="3000"/>
              <a:buNone/>
              <a:defRPr sz="3700">
                <a:latin typeface="Quantico"/>
                <a:ea typeface="Quantico"/>
                <a:cs typeface="Quantico"/>
                <a:sym typeface="Quantico"/>
              </a:defRPr>
            </a:lvl4pPr>
            <a:lvl5pPr lvl="4">
              <a:spcBef>
                <a:spcPts val="0"/>
              </a:spcBef>
              <a:spcAft>
                <a:spcPts val="0"/>
              </a:spcAft>
              <a:buClr>
                <a:schemeClr val="dk1"/>
              </a:buClr>
              <a:buSzPts val="3000"/>
              <a:buNone/>
              <a:defRPr sz="3700">
                <a:latin typeface="Quantico"/>
                <a:ea typeface="Quantico"/>
                <a:cs typeface="Quantico"/>
                <a:sym typeface="Quantico"/>
              </a:defRPr>
            </a:lvl5pPr>
            <a:lvl6pPr lvl="5">
              <a:spcBef>
                <a:spcPts val="0"/>
              </a:spcBef>
              <a:spcAft>
                <a:spcPts val="0"/>
              </a:spcAft>
              <a:buClr>
                <a:schemeClr val="dk1"/>
              </a:buClr>
              <a:buSzPts val="3000"/>
              <a:buNone/>
              <a:defRPr sz="3700">
                <a:latin typeface="Quantico"/>
                <a:ea typeface="Quantico"/>
                <a:cs typeface="Quantico"/>
                <a:sym typeface="Quantico"/>
              </a:defRPr>
            </a:lvl6pPr>
            <a:lvl7pPr lvl="6">
              <a:spcBef>
                <a:spcPts val="0"/>
              </a:spcBef>
              <a:spcAft>
                <a:spcPts val="0"/>
              </a:spcAft>
              <a:buClr>
                <a:schemeClr val="dk1"/>
              </a:buClr>
              <a:buSzPts val="3000"/>
              <a:buNone/>
              <a:defRPr sz="3700">
                <a:latin typeface="Quantico"/>
                <a:ea typeface="Quantico"/>
                <a:cs typeface="Quantico"/>
                <a:sym typeface="Quantico"/>
              </a:defRPr>
            </a:lvl7pPr>
            <a:lvl8pPr lvl="7">
              <a:spcBef>
                <a:spcPts val="0"/>
              </a:spcBef>
              <a:spcAft>
                <a:spcPts val="0"/>
              </a:spcAft>
              <a:buClr>
                <a:schemeClr val="dk1"/>
              </a:buClr>
              <a:buSzPts val="3000"/>
              <a:buNone/>
              <a:defRPr sz="3700">
                <a:latin typeface="Quantico"/>
                <a:ea typeface="Quantico"/>
                <a:cs typeface="Quantico"/>
                <a:sym typeface="Quantico"/>
              </a:defRPr>
            </a:lvl8pPr>
            <a:lvl9pPr lvl="8">
              <a:spcBef>
                <a:spcPts val="0"/>
              </a:spcBef>
              <a:spcAft>
                <a:spcPts val="0"/>
              </a:spcAft>
              <a:buClr>
                <a:schemeClr val="dk1"/>
              </a:buClr>
              <a:buSzPts val="3000"/>
              <a:buNone/>
              <a:defRPr sz="3700">
                <a:latin typeface="Quantico"/>
                <a:ea typeface="Quantico"/>
                <a:cs typeface="Quantico"/>
                <a:sym typeface="Quantico"/>
              </a:defRPr>
            </a:lvl9pPr>
          </a:lstStyle>
          <a:p/>
        </p:txBody>
      </p:sp>
      <p:sp>
        <p:nvSpPr>
          <p:cNvPr id="131" name="Google Shape;131;p22"/>
          <p:cNvSpPr txBox="1"/>
          <p:nvPr>
            <p:ph idx="2" type="title"/>
          </p:nvPr>
        </p:nvSpPr>
        <p:spPr>
          <a:xfrm>
            <a:off x="930907" y="1836900"/>
            <a:ext cx="4005900" cy="1879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600"/>
              <a:buFont typeface="Lato"/>
              <a:buNone/>
              <a:defRPr sz="1600">
                <a:latin typeface="Lato"/>
                <a:ea typeface="Lato"/>
                <a:cs typeface="Lato"/>
                <a:sym typeface="Lato"/>
              </a:defRPr>
            </a:lvl1pPr>
            <a:lvl2pPr lvl="1">
              <a:spcBef>
                <a:spcPts val="0"/>
              </a:spcBef>
              <a:spcAft>
                <a:spcPts val="0"/>
              </a:spcAft>
              <a:buClr>
                <a:schemeClr val="dk1"/>
              </a:buClr>
              <a:buSzPts val="1600"/>
              <a:buFont typeface="Lato"/>
              <a:buNone/>
              <a:defRPr sz="1600">
                <a:latin typeface="Lato"/>
                <a:ea typeface="Lato"/>
                <a:cs typeface="Lato"/>
                <a:sym typeface="Lato"/>
              </a:defRPr>
            </a:lvl2pPr>
            <a:lvl3pPr lvl="2">
              <a:spcBef>
                <a:spcPts val="0"/>
              </a:spcBef>
              <a:spcAft>
                <a:spcPts val="0"/>
              </a:spcAft>
              <a:buClr>
                <a:schemeClr val="dk1"/>
              </a:buClr>
              <a:buSzPts val="1600"/>
              <a:buFont typeface="Lato"/>
              <a:buNone/>
              <a:defRPr sz="1600">
                <a:latin typeface="Lato"/>
                <a:ea typeface="Lato"/>
                <a:cs typeface="Lato"/>
                <a:sym typeface="Lato"/>
              </a:defRPr>
            </a:lvl3pPr>
            <a:lvl4pPr lvl="3">
              <a:spcBef>
                <a:spcPts val="0"/>
              </a:spcBef>
              <a:spcAft>
                <a:spcPts val="0"/>
              </a:spcAft>
              <a:buClr>
                <a:schemeClr val="dk1"/>
              </a:buClr>
              <a:buSzPts val="1600"/>
              <a:buFont typeface="Lato"/>
              <a:buNone/>
              <a:defRPr sz="1600">
                <a:latin typeface="Lato"/>
                <a:ea typeface="Lato"/>
                <a:cs typeface="Lato"/>
                <a:sym typeface="Lato"/>
              </a:defRPr>
            </a:lvl4pPr>
            <a:lvl5pPr lvl="4">
              <a:spcBef>
                <a:spcPts val="0"/>
              </a:spcBef>
              <a:spcAft>
                <a:spcPts val="0"/>
              </a:spcAft>
              <a:buClr>
                <a:schemeClr val="dk1"/>
              </a:buClr>
              <a:buSzPts val="1600"/>
              <a:buFont typeface="Lato"/>
              <a:buNone/>
              <a:defRPr sz="1600">
                <a:latin typeface="Lato"/>
                <a:ea typeface="Lato"/>
                <a:cs typeface="Lato"/>
                <a:sym typeface="Lato"/>
              </a:defRPr>
            </a:lvl5pPr>
            <a:lvl6pPr lvl="5">
              <a:spcBef>
                <a:spcPts val="0"/>
              </a:spcBef>
              <a:spcAft>
                <a:spcPts val="0"/>
              </a:spcAft>
              <a:buClr>
                <a:schemeClr val="dk1"/>
              </a:buClr>
              <a:buSzPts val="1600"/>
              <a:buFont typeface="Lato"/>
              <a:buNone/>
              <a:defRPr sz="1600">
                <a:latin typeface="Lato"/>
                <a:ea typeface="Lato"/>
                <a:cs typeface="Lato"/>
                <a:sym typeface="Lato"/>
              </a:defRPr>
            </a:lvl6pPr>
            <a:lvl7pPr lvl="6">
              <a:spcBef>
                <a:spcPts val="0"/>
              </a:spcBef>
              <a:spcAft>
                <a:spcPts val="0"/>
              </a:spcAft>
              <a:buClr>
                <a:schemeClr val="dk1"/>
              </a:buClr>
              <a:buSzPts val="1600"/>
              <a:buFont typeface="Lato"/>
              <a:buNone/>
              <a:defRPr sz="1600">
                <a:latin typeface="Lato"/>
                <a:ea typeface="Lato"/>
                <a:cs typeface="Lato"/>
                <a:sym typeface="Lato"/>
              </a:defRPr>
            </a:lvl7pPr>
            <a:lvl8pPr lvl="7">
              <a:spcBef>
                <a:spcPts val="0"/>
              </a:spcBef>
              <a:spcAft>
                <a:spcPts val="0"/>
              </a:spcAft>
              <a:buClr>
                <a:schemeClr val="dk1"/>
              </a:buClr>
              <a:buSzPts val="1600"/>
              <a:buFont typeface="Lato"/>
              <a:buNone/>
              <a:defRPr sz="1600">
                <a:latin typeface="Lato"/>
                <a:ea typeface="Lato"/>
                <a:cs typeface="Lato"/>
                <a:sym typeface="Lato"/>
              </a:defRPr>
            </a:lvl8pPr>
            <a:lvl9pPr lvl="8">
              <a:spcBef>
                <a:spcPts val="0"/>
              </a:spcBef>
              <a:spcAft>
                <a:spcPts val="0"/>
              </a:spcAft>
              <a:buClr>
                <a:schemeClr val="dk1"/>
              </a:buClr>
              <a:buSzPts val="1600"/>
              <a:buFont typeface="Lato"/>
              <a:buNone/>
              <a:defRPr sz="1600">
                <a:latin typeface="Lato"/>
                <a:ea typeface="Lato"/>
                <a:cs typeface="Lato"/>
                <a:sym typeface="Lato"/>
              </a:defRPr>
            </a:lvl9pPr>
          </a:lstStyle>
          <a:p/>
        </p:txBody>
      </p:sp>
      <p:sp>
        <p:nvSpPr>
          <p:cNvPr id="132" name="Google Shape;132;p22"/>
          <p:cNvSpPr/>
          <p:nvPr/>
        </p:nvSpPr>
        <p:spPr>
          <a:xfrm>
            <a:off x="5586750" y="-10675"/>
            <a:ext cx="2971800" cy="708675"/>
          </a:xfrm>
          <a:custGeom>
            <a:rect b="b" l="l" r="r" t="t"/>
            <a:pathLst>
              <a:path extrusionOk="0" h="28347" w="118872">
                <a:moveTo>
                  <a:pt x="0" y="0"/>
                </a:moveTo>
                <a:lnTo>
                  <a:pt x="0" y="28347"/>
                </a:lnTo>
                <a:lnTo>
                  <a:pt x="118872" y="28347"/>
                </a:lnTo>
                <a:lnTo>
                  <a:pt x="118872" y="305"/>
                </a:lnTo>
                <a:close/>
              </a:path>
            </a:pathLst>
          </a:custGeom>
          <a:solidFill>
            <a:schemeClr val="accent4"/>
          </a:solidFill>
          <a:ln>
            <a:noFill/>
          </a:ln>
        </p:spPr>
      </p:sp>
      <p:sp>
        <p:nvSpPr>
          <p:cNvPr id="133" name="Google Shape;133;p22"/>
          <p:cNvSpPr/>
          <p:nvPr/>
        </p:nvSpPr>
        <p:spPr>
          <a:xfrm>
            <a:off x="5590563" y="4762500"/>
            <a:ext cx="2964175" cy="388625"/>
          </a:xfrm>
          <a:custGeom>
            <a:rect b="b" l="l" r="r" t="t"/>
            <a:pathLst>
              <a:path extrusionOk="0" h="15545" w="118567">
                <a:moveTo>
                  <a:pt x="0" y="15545"/>
                </a:moveTo>
                <a:lnTo>
                  <a:pt x="118567" y="15545"/>
                </a:lnTo>
                <a:lnTo>
                  <a:pt x="103022" y="0"/>
                </a:lnTo>
                <a:lnTo>
                  <a:pt x="305" y="0"/>
                </a:lnTo>
                <a:close/>
              </a:path>
            </a:pathLst>
          </a:custGeom>
          <a:solidFill>
            <a:schemeClr val="accent6"/>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BLANK_1_1_1_1_1_1_1_1_1_1_1_1_1_1_1_1_1">
    <p:bg>
      <p:bgPr>
        <a:solidFill>
          <a:schemeClr val="accent5"/>
        </a:solidFill>
      </p:bgPr>
    </p:bg>
    <p:spTree>
      <p:nvGrpSpPr>
        <p:cNvPr id="134" name="Shape 134"/>
        <p:cNvGrpSpPr/>
        <p:nvPr/>
      </p:nvGrpSpPr>
      <p:grpSpPr>
        <a:xfrm>
          <a:off x="0" y="0"/>
          <a:ext cx="0" cy="0"/>
          <a:chOff x="0" y="0"/>
          <a:chExt cx="0" cy="0"/>
        </a:xfrm>
      </p:grpSpPr>
      <p:sp>
        <p:nvSpPr>
          <p:cNvPr id="135" name="Google Shape;135;p23"/>
          <p:cNvSpPr/>
          <p:nvPr/>
        </p:nvSpPr>
        <p:spPr>
          <a:xfrm>
            <a:off x="696050" y="619550"/>
            <a:ext cx="8448000" cy="45252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36" name="Google Shape;136;p23"/>
          <p:cNvSpPr/>
          <p:nvPr/>
        </p:nvSpPr>
        <p:spPr>
          <a:xfrm>
            <a:off x="4930700" y="619550"/>
            <a:ext cx="4213200" cy="452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37" name="Google Shape;137;p23"/>
          <p:cNvSpPr/>
          <p:nvPr>
            <p:ph idx="2" type="pic"/>
          </p:nvPr>
        </p:nvSpPr>
        <p:spPr>
          <a:xfrm flipH="1">
            <a:off x="4930693" y="619550"/>
            <a:ext cx="2100300" cy="1513500"/>
          </a:xfrm>
          <a:prstGeom prst="snip1Rect">
            <a:avLst>
              <a:gd fmla="val 0" name="adj"/>
            </a:avLst>
          </a:prstGeom>
          <a:noFill/>
          <a:ln>
            <a:noFill/>
          </a:ln>
        </p:spPr>
      </p:sp>
      <p:sp>
        <p:nvSpPr>
          <p:cNvPr id="138" name="Google Shape;138;p23"/>
          <p:cNvSpPr txBox="1"/>
          <p:nvPr>
            <p:ph type="title"/>
          </p:nvPr>
        </p:nvSpPr>
        <p:spPr>
          <a:xfrm>
            <a:off x="929475" y="914400"/>
            <a:ext cx="3633000" cy="10773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2400"/>
              <a:buNone/>
              <a:defRPr sz="2400"/>
            </a:lvl1pPr>
            <a:lvl2pPr lvl="1">
              <a:lnSpc>
                <a:spcPct val="80000"/>
              </a:lnSpc>
              <a:spcBef>
                <a:spcPts val="0"/>
              </a:spcBef>
              <a:spcAft>
                <a:spcPts val="0"/>
              </a:spcAft>
              <a:buClr>
                <a:schemeClr val="dk1"/>
              </a:buClr>
              <a:buSzPts val="3000"/>
              <a:buNone/>
              <a:defRPr sz="5500">
                <a:latin typeface="Quantico"/>
                <a:ea typeface="Quantico"/>
                <a:cs typeface="Quantico"/>
                <a:sym typeface="Quantico"/>
              </a:defRPr>
            </a:lvl2pPr>
            <a:lvl3pPr lvl="2">
              <a:lnSpc>
                <a:spcPct val="80000"/>
              </a:lnSpc>
              <a:spcBef>
                <a:spcPts val="0"/>
              </a:spcBef>
              <a:spcAft>
                <a:spcPts val="0"/>
              </a:spcAft>
              <a:buClr>
                <a:schemeClr val="dk1"/>
              </a:buClr>
              <a:buSzPts val="3000"/>
              <a:buNone/>
              <a:defRPr sz="5500">
                <a:latin typeface="Quantico"/>
                <a:ea typeface="Quantico"/>
                <a:cs typeface="Quantico"/>
                <a:sym typeface="Quantico"/>
              </a:defRPr>
            </a:lvl3pPr>
            <a:lvl4pPr lvl="3">
              <a:lnSpc>
                <a:spcPct val="80000"/>
              </a:lnSpc>
              <a:spcBef>
                <a:spcPts val="0"/>
              </a:spcBef>
              <a:spcAft>
                <a:spcPts val="0"/>
              </a:spcAft>
              <a:buClr>
                <a:schemeClr val="dk1"/>
              </a:buClr>
              <a:buSzPts val="3000"/>
              <a:buNone/>
              <a:defRPr sz="5500">
                <a:latin typeface="Quantico"/>
                <a:ea typeface="Quantico"/>
                <a:cs typeface="Quantico"/>
                <a:sym typeface="Quantico"/>
              </a:defRPr>
            </a:lvl4pPr>
            <a:lvl5pPr lvl="4">
              <a:lnSpc>
                <a:spcPct val="80000"/>
              </a:lnSpc>
              <a:spcBef>
                <a:spcPts val="0"/>
              </a:spcBef>
              <a:spcAft>
                <a:spcPts val="0"/>
              </a:spcAft>
              <a:buClr>
                <a:schemeClr val="dk1"/>
              </a:buClr>
              <a:buSzPts val="3000"/>
              <a:buNone/>
              <a:defRPr sz="5500">
                <a:latin typeface="Quantico"/>
                <a:ea typeface="Quantico"/>
                <a:cs typeface="Quantico"/>
                <a:sym typeface="Quantico"/>
              </a:defRPr>
            </a:lvl5pPr>
            <a:lvl6pPr lvl="5">
              <a:lnSpc>
                <a:spcPct val="80000"/>
              </a:lnSpc>
              <a:spcBef>
                <a:spcPts val="0"/>
              </a:spcBef>
              <a:spcAft>
                <a:spcPts val="0"/>
              </a:spcAft>
              <a:buClr>
                <a:schemeClr val="dk1"/>
              </a:buClr>
              <a:buSzPts val="3000"/>
              <a:buNone/>
              <a:defRPr sz="5500">
                <a:latin typeface="Quantico"/>
                <a:ea typeface="Quantico"/>
                <a:cs typeface="Quantico"/>
                <a:sym typeface="Quantico"/>
              </a:defRPr>
            </a:lvl6pPr>
            <a:lvl7pPr lvl="6">
              <a:lnSpc>
                <a:spcPct val="80000"/>
              </a:lnSpc>
              <a:spcBef>
                <a:spcPts val="0"/>
              </a:spcBef>
              <a:spcAft>
                <a:spcPts val="0"/>
              </a:spcAft>
              <a:buClr>
                <a:schemeClr val="dk1"/>
              </a:buClr>
              <a:buSzPts val="3000"/>
              <a:buNone/>
              <a:defRPr sz="5500">
                <a:latin typeface="Quantico"/>
                <a:ea typeface="Quantico"/>
                <a:cs typeface="Quantico"/>
                <a:sym typeface="Quantico"/>
              </a:defRPr>
            </a:lvl7pPr>
            <a:lvl8pPr lvl="7">
              <a:lnSpc>
                <a:spcPct val="80000"/>
              </a:lnSpc>
              <a:spcBef>
                <a:spcPts val="0"/>
              </a:spcBef>
              <a:spcAft>
                <a:spcPts val="0"/>
              </a:spcAft>
              <a:buClr>
                <a:schemeClr val="dk1"/>
              </a:buClr>
              <a:buSzPts val="3000"/>
              <a:buNone/>
              <a:defRPr sz="5500">
                <a:latin typeface="Quantico"/>
                <a:ea typeface="Quantico"/>
                <a:cs typeface="Quantico"/>
                <a:sym typeface="Quantico"/>
              </a:defRPr>
            </a:lvl8pPr>
            <a:lvl9pPr lvl="8">
              <a:lnSpc>
                <a:spcPct val="80000"/>
              </a:lnSpc>
              <a:spcBef>
                <a:spcPts val="0"/>
              </a:spcBef>
              <a:spcAft>
                <a:spcPts val="0"/>
              </a:spcAft>
              <a:buClr>
                <a:schemeClr val="dk1"/>
              </a:buClr>
              <a:buSzPts val="3000"/>
              <a:buNone/>
              <a:defRPr sz="5500">
                <a:latin typeface="Quantico"/>
                <a:ea typeface="Quantico"/>
                <a:cs typeface="Quantico"/>
                <a:sym typeface="Quantico"/>
              </a:defRPr>
            </a:lvl9pPr>
          </a:lstStyle>
          <a:p/>
        </p:txBody>
      </p:sp>
      <p:sp>
        <p:nvSpPr>
          <p:cNvPr id="139" name="Google Shape;139;p23"/>
          <p:cNvSpPr/>
          <p:nvPr>
            <p:ph idx="3" type="pic"/>
          </p:nvPr>
        </p:nvSpPr>
        <p:spPr>
          <a:xfrm flipH="1">
            <a:off x="696043" y="2125400"/>
            <a:ext cx="2129100" cy="1513500"/>
          </a:xfrm>
          <a:prstGeom prst="snip1Rect">
            <a:avLst>
              <a:gd fmla="val 0" name="adj"/>
            </a:avLst>
          </a:prstGeom>
          <a:noFill/>
          <a:ln>
            <a:noFill/>
          </a:ln>
        </p:spPr>
      </p:sp>
      <p:sp>
        <p:nvSpPr>
          <p:cNvPr id="140" name="Google Shape;140;p23"/>
          <p:cNvSpPr/>
          <p:nvPr>
            <p:ph idx="4" type="pic"/>
          </p:nvPr>
        </p:nvSpPr>
        <p:spPr>
          <a:xfrm flipH="1">
            <a:off x="4930693" y="3635300"/>
            <a:ext cx="2100300" cy="1513500"/>
          </a:xfrm>
          <a:prstGeom prst="snip1Rect">
            <a:avLst>
              <a:gd fmla="val 0" name="adj"/>
            </a:avLst>
          </a:prstGeom>
          <a:noFill/>
          <a:ln>
            <a:noFill/>
          </a:ln>
        </p:spPr>
      </p:sp>
      <p:sp>
        <p:nvSpPr>
          <p:cNvPr id="141" name="Google Shape;141;p23"/>
          <p:cNvSpPr txBox="1"/>
          <p:nvPr>
            <p:ph idx="5" type="title"/>
          </p:nvPr>
        </p:nvSpPr>
        <p:spPr>
          <a:xfrm>
            <a:off x="7243093" y="851546"/>
            <a:ext cx="1696500" cy="269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b="1" sz="1200">
                <a:latin typeface="Lato"/>
                <a:ea typeface="Lato"/>
                <a:cs typeface="Lato"/>
                <a:sym typeface="Lato"/>
              </a:defRPr>
            </a:lvl1pPr>
            <a:lvl2pPr lvl="1">
              <a:lnSpc>
                <a:spcPct val="100000"/>
              </a:lnSpc>
              <a:spcBef>
                <a:spcPts val="0"/>
              </a:spcBef>
              <a:spcAft>
                <a:spcPts val="0"/>
              </a:spcAft>
              <a:buClr>
                <a:schemeClr val="dk1"/>
              </a:buClr>
              <a:buSzPts val="1200"/>
              <a:buFont typeface="Lato"/>
              <a:buNone/>
              <a:defRPr b="1" sz="1200">
                <a:latin typeface="Lato"/>
                <a:ea typeface="Lato"/>
                <a:cs typeface="Lato"/>
                <a:sym typeface="Lato"/>
              </a:defRPr>
            </a:lvl2pPr>
            <a:lvl3pPr lvl="2">
              <a:lnSpc>
                <a:spcPct val="100000"/>
              </a:lnSpc>
              <a:spcBef>
                <a:spcPts val="0"/>
              </a:spcBef>
              <a:spcAft>
                <a:spcPts val="0"/>
              </a:spcAft>
              <a:buClr>
                <a:schemeClr val="dk1"/>
              </a:buClr>
              <a:buSzPts val="1200"/>
              <a:buFont typeface="Lato"/>
              <a:buNone/>
              <a:defRPr b="1" sz="1200">
                <a:latin typeface="Lato"/>
                <a:ea typeface="Lato"/>
                <a:cs typeface="Lato"/>
                <a:sym typeface="Lato"/>
              </a:defRPr>
            </a:lvl3pPr>
            <a:lvl4pPr lvl="3">
              <a:lnSpc>
                <a:spcPct val="100000"/>
              </a:lnSpc>
              <a:spcBef>
                <a:spcPts val="0"/>
              </a:spcBef>
              <a:spcAft>
                <a:spcPts val="0"/>
              </a:spcAft>
              <a:buClr>
                <a:schemeClr val="dk1"/>
              </a:buClr>
              <a:buSzPts val="1200"/>
              <a:buFont typeface="Lato"/>
              <a:buNone/>
              <a:defRPr b="1" sz="1200">
                <a:latin typeface="Lato"/>
                <a:ea typeface="Lato"/>
                <a:cs typeface="Lato"/>
                <a:sym typeface="Lato"/>
              </a:defRPr>
            </a:lvl4pPr>
            <a:lvl5pPr lvl="4">
              <a:lnSpc>
                <a:spcPct val="100000"/>
              </a:lnSpc>
              <a:spcBef>
                <a:spcPts val="0"/>
              </a:spcBef>
              <a:spcAft>
                <a:spcPts val="0"/>
              </a:spcAft>
              <a:buClr>
                <a:schemeClr val="dk1"/>
              </a:buClr>
              <a:buSzPts val="1200"/>
              <a:buFont typeface="Lato"/>
              <a:buNone/>
              <a:defRPr b="1" sz="1200">
                <a:latin typeface="Lato"/>
                <a:ea typeface="Lato"/>
                <a:cs typeface="Lato"/>
                <a:sym typeface="Lato"/>
              </a:defRPr>
            </a:lvl5pPr>
            <a:lvl6pPr lvl="5">
              <a:lnSpc>
                <a:spcPct val="100000"/>
              </a:lnSpc>
              <a:spcBef>
                <a:spcPts val="0"/>
              </a:spcBef>
              <a:spcAft>
                <a:spcPts val="0"/>
              </a:spcAft>
              <a:buClr>
                <a:schemeClr val="dk1"/>
              </a:buClr>
              <a:buSzPts val="1200"/>
              <a:buFont typeface="Lato"/>
              <a:buNone/>
              <a:defRPr b="1" sz="1200">
                <a:latin typeface="Lato"/>
                <a:ea typeface="Lato"/>
                <a:cs typeface="Lato"/>
                <a:sym typeface="Lato"/>
              </a:defRPr>
            </a:lvl6pPr>
            <a:lvl7pPr lvl="6">
              <a:lnSpc>
                <a:spcPct val="100000"/>
              </a:lnSpc>
              <a:spcBef>
                <a:spcPts val="0"/>
              </a:spcBef>
              <a:spcAft>
                <a:spcPts val="0"/>
              </a:spcAft>
              <a:buClr>
                <a:schemeClr val="dk1"/>
              </a:buClr>
              <a:buSzPts val="1200"/>
              <a:buFont typeface="Lato"/>
              <a:buNone/>
              <a:defRPr b="1" sz="1200">
                <a:latin typeface="Lato"/>
                <a:ea typeface="Lato"/>
                <a:cs typeface="Lato"/>
                <a:sym typeface="Lato"/>
              </a:defRPr>
            </a:lvl7pPr>
            <a:lvl8pPr lvl="7">
              <a:lnSpc>
                <a:spcPct val="100000"/>
              </a:lnSpc>
              <a:spcBef>
                <a:spcPts val="0"/>
              </a:spcBef>
              <a:spcAft>
                <a:spcPts val="0"/>
              </a:spcAft>
              <a:buClr>
                <a:schemeClr val="dk1"/>
              </a:buClr>
              <a:buSzPts val="1200"/>
              <a:buFont typeface="Lato"/>
              <a:buNone/>
              <a:defRPr b="1" sz="1200">
                <a:latin typeface="Lato"/>
                <a:ea typeface="Lato"/>
                <a:cs typeface="Lato"/>
                <a:sym typeface="Lato"/>
              </a:defRPr>
            </a:lvl8pPr>
            <a:lvl9pPr lvl="8">
              <a:lnSpc>
                <a:spcPct val="100000"/>
              </a:lnSpc>
              <a:spcBef>
                <a:spcPts val="0"/>
              </a:spcBef>
              <a:spcAft>
                <a:spcPts val="0"/>
              </a:spcAft>
              <a:buClr>
                <a:schemeClr val="dk1"/>
              </a:buClr>
              <a:buSzPts val="1200"/>
              <a:buFont typeface="Lato"/>
              <a:buNone/>
              <a:defRPr b="1" sz="1200">
                <a:latin typeface="Lato"/>
                <a:ea typeface="Lato"/>
                <a:cs typeface="Lato"/>
                <a:sym typeface="Lato"/>
              </a:defRPr>
            </a:lvl9pPr>
          </a:lstStyle>
          <a:p/>
        </p:txBody>
      </p:sp>
      <p:sp>
        <p:nvSpPr>
          <p:cNvPr id="142" name="Google Shape;142;p23"/>
          <p:cNvSpPr txBox="1"/>
          <p:nvPr>
            <p:ph idx="6" type="title"/>
          </p:nvPr>
        </p:nvSpPr>
        <p:spPr>
          <a:xfrm>
            <a:off x="3257860" y="2361757"/>
            <a:ext cx="1696500" cy="269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b="1" sz="1200">
                <a:latin typeface="Lato"/>
                <a:ea typeface="Lato"/>
                <a:cs typeface="Lato"/>
                <a:sym typeface="Lato"/>
              </a:defRPr>
            </a:lvl1pPr>
            <a:lvl2pPr lvl="1">
              <a:lnSpc>
                <a:spcPct val="100000"/>
              </a:lnSpc>
              <a:spcBef>
                <a:spcPts val="0"/>
              </a:spcBef>
              <a:spcAft>
                <a:spcPts val="0"/>
              </a:spcAft>
              <a:buClr>
                <a:schemeClr val="dk1"/>
              </a:buClr>
              <a:buSzPts val="1200"/>
              <a:buFont typeface="Lato"/>
              <a:buNone/>
              <a:defRPr b="1" sz="1200">
                <a:latin typeface="Lato"/>
                <a:ea typeface="Lato"/>
                <a:cs typeface="Lato"/>
                <a:sym typeface="Lato"/>
              </a:defRPr>
            </a:lvl2pPr>
            <a:lvl3pPr lvl="2">
              <a:lnSpc>
                <a:spcPct val="100000"/>
              </a:lnSpc>
              <a:spcBef>
                <a:spcPts val="0"/>
              </a:spcBef>
              <a:spcAft>
                <a:spcPts val="0"/>
              </a:spcAft>
              <a:buClr>
                <a:schemeClr val="dk1"/>
              </a:buClr>
              <a:buSzPts val="1200"/>
              <a:buFont typeface="Lato"/>
              <a:buNone/>
              <a:defRPr b="1" sz="1200">
                <a:latin typeface="Lato"/>
                <a:ea typeface="Lato"/>
                <a:cs typeface="Lato"/>
                <a:sym typeface="Lato"/>
              </a:defRPr>
            </a:lvl3pPr>
            <a:lvl4pPr lvl="3">
              <a:lnSpc>
                <a:spcPct val="100000"/>
              </a:lnSpc>
              <a:spcBef>
                <a:spcPts val="0"/>
              </a:spcBef>
              <a:spcAft>
                <a:spcPts val="0"/>
              </a:spcAft>
              <a:buClr>
                <a:schemeClr val="dk1"/>
              </a:buClr>
              <a:buSzPts val="1200"/>
              <a:buFont typeface="Lato"/>
              <a:buNone/>
              <a:defRPr b="1" sz="1200">
                <a:latin typeface="Lato"/>
                <a:ea typeface="Lato"/>
                <a:cs typeface="Lato"/>
                <a:sym typeface="Lato"/>
              </a:defRPr>
            </a:lvl4pPr>
            <a:lvl5pPr lvl="4">
              <a:lnSpc>
                <a:spcPct val="100000"/>
              </a:lnSpc>
              <a:spcBef>
                <a:spcPts val="0"/>
              </a:spcBef>
              <a:spcAft>
                <a:spcPts val="0"/>
              </a:spcAft>
              <a:buClr>
                <a:schemeClr val="dk1"/>
              </a:buClr>
              <a:buSzPts val="1200"/>
              <a:buFont typeface="Lato"/>
              <a:buNone/>
              <a:defRPr b="1" sz="1200">
                <a:latin typeface="Lato"/>
                <a:ea typeface="Lato"/>
                <a:cs typeface="Lato"/>
                <a:sym typeface="Lato"/>
              </a:defRPr>
            </a:lvl5pPr>
            <a:lvl6pPr lvl="5">
              <a:lnSpc>
                <a:spcPct val="100000"/>
              </a:lnSpc>
              <a:spcBef>
                <a:spcPts val="0"/>
              </a:spcBef>
              <a:spcAft>
                <a:spcPts val="0"/>
              </a:spcAft>
              <a:buClr>
                <a:schemeClr val="dk1"/>
              </a:buClr>
              <a:buSzPts val="1200"/>
              <a:buFont typeface="Lato"/>
              <a:buNone/>
              <a:defRPr b="1" sz="1200">
                <a:latin typeface="Lato"/>
                <a:ea typeface="Lato"/>
                <a:cs typeface="Lato"/>
                <a:sym typeface="Lato"/>
              </a:defRPr>
            </a:lvl6pPr>
            <a:lvl7pPr lvl="6">
              <a:lnSpc>
                <a:spcPct val="100000"/>
              </a:lnSpc>
              <a:spcBef>
                <a:spcPts val="0"/>
              </a:spcBef>
              <a:spcAft>
                <a:spcPts val="0"/>
              </a:spcAft>
              <a:buClr>
                <a:schemeClr val="dk1"/>
              </a:buClr>
              <a:buSzPts val="1200"/>
              <a:buFont typeface="Lato"/>
              <a:buNone/>
              <a:defRPr b="1" sz="1200">
                <a:latin typeface="Lato"/>
                <a:ea typeface="Lato"/>
                <a:cs typeface="Lato"/>
                <a:sym typeface="Lato"/>
              </a:defRPr>
            </a:lvl7pPr>
            <a:lvl8pPr lvl="7">
              <a:lnSpc>
                <a:spcPct val="100000"/>
              </a:lnSpc>
              <a:spcBef>
                <a:spcPts val="0"/>
              </a:spcBef>
              <a:spcAft>
                <a:spcPts val="0"/>
              </a:spcAft>
              <a:buClr>
                <a:schemeClr val="dk1"/>
              </a:buClr>
              <a:buSzPts val="1200"/>
              <a:buFont typeface="Lato"/>
              <a:buNone/>
              <a:defRPr b="1" sz="1200">
                <a:latin typeface="Lato"/>
                <a:ea typeface="Lato"/>
                <a:cs typeface="Lato"/>
                <a:sym typeface="Lato"/>
              </a:defRPr>
            </a:lvl8pPr>
            <a:lvl9pPr lvl="8">
              <a:lnSpc>
                <a:spcPct val="100000"/>
              </a:lnSpc>
              <a:spcBef>
                <a:spcPts val="0"/>
              </a:spcBef>
              <a:spcAft>
                <a:spcPts val="0"/>
              </a:spcAft>
              <a:buClr>
                <a:schemeClr val="dk1"/>
              </a:buClr>
              <a:buSzPts val="1200"/>
              <a:buFont typeface="Lato"/>
              <a:buNone/>
              <a:defRPr b="1" sz="1200">
                <a:latin typeface="Lato"/>
                <a:ea typeface="Lato"/>
                <a:cs typeface="Lato"/>
                <a:sym typeface="Lato"/>
              </a:defRPr>
            </a:lvl9pPr>
          </a:lstStyle>
          <a:p/>
        </p:txBody>
      </p:sp>
      <p:sp>
        <p:nvSpPr>
          <p:cNvPr id="143" name="Google Shape;143;p23"/>
          <p:cNvSpPr txBox="1"/>
          <p:nvPr>
            <p:ph idx="7" type="title"/>
          </p:nvPr>
        </p:nvSpPr>
        <p:spPr>
          <a:xfrm>
            <a:off x="7229582" y="3878226"/>
            <a:ext cx="1696500" cy="269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b="1" sz="1200">
                <a:latin typeface="Lato"/>
                <a:ea typeface="Lato"/>
                <a:cs typeface="Lato"/>
                <a:sym typeface="Lato"/>
              </a:defRPr>
            </a:lvl1pPr>
            <a:lvl2pPr lvl="1">
              <a:lnSpc>
                <a:spcPct val="100000"/>
              </a:lnSpc>
              <a:spcBef>
                <a:spcPts val="0"/>
              </a:spcBef>
              <a:spcAft>
                <a:spcPts val="0"/>
              </a:spcAft>
              <a:buClr>
                <a:schemeClr val="dk1"/>
              </a:buClr>
              <a:buSzPts val="1200"/>
              <a:buFont typeface="Lato"/>
              <a:buNone/>
              <a:defRPr b="1" sz="1200">
                <a:latin typeface="Lato"/>
                <a:ea typeface="Lato"/>
                <a:cs typeface="Lato"/>
                <a:sym typeface="Lato"/>
              </a:defRPr>
            </a:lvl2pPr>
            <a:lvl3pPr lvl="2">
              <a:lnSpc>
                <a:spcPct val="100000"/>
              </a:lnSpc>
              <a:spcBef>
                <a:spcPts val="0"/>
              </a:spcBef>
              <a:spcAft>
                <a:spcPts val="0"/>
              </a:spcAft>
              <a:buClr>
                <a:schemeClr val="dk1"/>
              </a:buClr>
              <a:buSzPts val="1200"/>
              <a:buFont typeface="Lato"/>
              <a:buNone/>
              <a:defRPr b="1" sz="1200">
                <a:latin typeface="Lato"/>
                <a:ea typeface="Lato"/>
                <a:cs typeface="Lato"/>
                <a:sym typeface="Lato"/>
              </a:defRPr>
            </a:lvl3pPr>
            <a:lvl4pPr lvl="3">
              <a:lnSpc>
                <a:spcPct val="100000"/>
              </a:lnSpc>
              <a:spcBef>
                <a:spcPts val="0"/>
              </a:spcBef>
              <a:spcAft>
                <a:spcPts val="0"/>
              </a:spcAft>
              <a:buClr>
                <a:schemeClr val="dk1"/>
              </a:buClr>
              <a:buSzPts val="1200"/>
              <a:buFont typeface="Lato"/>
              <a:buNone/>
              <a:defRPr b="1" sz="1200">
                <a:latin typeface="Lato"/>
                <a:ea typeface="Lato"/>
                <a:cs typeface="Lato"/>
                <a:sym typeface="Lato"/>
              </a:defRPr>
            </a:lvl4pPr>
            <a:lvl5pPr lvl="4">
              <a:lnSpc>
                <a:spcPct val="100000"/>
              </a:lnSpc>
              <a:spcBef>
                <a:spcPts val="0"/>
              </a:spcBef>
              <a:spcAft>
                <a:spcPts val="0"/>
              </a:spcAft>
              <a:buClr>
                <a:schemeClr val="dk1"/>
              </a:buClr>
              <a:buSzPts val="1200"/>
              <a:buFont typeface="Lato"/>
              <a:buNone/>
              <a:defRPr b="1" sz="1200">
                <a:latin typeface="Lato"/>
                <a:ea typeface="Lato"/>
                <a:cs typeface="Lato"/>
                <a:sym typeface="Lato"/>
              </a:defRPr>
            </a:lvl5pPr>
            <a:lvl6pPr lvl="5">
              <a:lnSpc>
                <a:spcPct val="100000"/>
              </a:lnSpc>
              <a:spcBef>
                <a:spcPts val="0"/>
              </a:spcBef>
              <a:spcAft>
                <a:spcPts val="0"/>
              </a:spcAft>
              <a:buClr>
                <a:schemeClr val="dk1"/>
              </a:buClr>
              <a:buSzPts val="1200"/>
              <a:buFont typeface="Lato"/>
              <a:buNone/>
              <a:defRPr b="1" sz="1200">
                <a:latin typeface="Lato"/>
                <a:ea typeface="Lato"/>
                <a:cs typeface="Lato"/>
                <a:sym typeface="Lato"/>
              </a:defRPr>
            </a:lvl6pPr>
            <a:lvl7pPr lvl="6">
              <a:lnSpc>
                <a:spcPct val="100000"/>
              </a:lnSpc>
              <a:spcBef>
                <a:spcPts val="0"/>
              </a:spcBef>
              <a:spcAft>
                <a:spcPts val="0"/>
              </a:spcAft>
              <a:buClr>
                <a:schemeClr val="dk1"/>
              </a:buClr>
              <a:buSzPts val="1200"/>
              <a:buFont typeface="Lato"/>
              <a:buNone/>
              <a:defRPr b="1" sz="1200">
                <a:latin typeface="Lato"/>
                <a:ea typeface="Lato"/>
                <a:cs typeface="Lato"/>
                <a:sym typeface="Lato"/>
              </a:defRPr>
            </a:lvl7pPr>
            <a:lvl8pPr lvl="7">
              <a:lnSpc>
                <a:spcPct val="100000"/>
              </a:lnSpc>
              <a:spcBef>
                <a:spcPts val="0"/>
              </a:spcBef>
              <a:spcAft>
                <a:spcPts val="0"/>
              </a:spcAft>
              <a:buClr>
                <a:schemeClr val="dk1"/>
              </a:buClr>
              <a:buSzPts val="1200"/>
              <a:buFont typeface="Lato"/>
              <a:buNone/>
              <a:defRPr b="1" sz="1200">
                <a:latin typeface="Lato"/>
                <a:ea typeface="Lato"/>
                <a:cs typeface="Lato"/>
                <a:sym typeface="Lato"/>
              </a:defRPr>
            </a:lvl8pPr>
            <a:lvl9pPr lvl="8">
              <a:lnSpc>
                <a:spcPct val="100000"/>
              </a:lnSpc>
              <a:spcBef>
                <a:spcPts val="0"/>
              </a:spcBef>
              <a:spcAft>
                <a:spcPts val="0"/>
              </a:spcAft>
              <a:buClr>
                <a:schemeClr val="dk1"/>
              </a:buClr>
              <a:buSzPts val="1200"/>
              <a:buFont typeface="Lato"/>
              <a:buNone/>
              <a:defRPr b="1" sz="1200">
                <a:latin typeface="Lato"/>
                <a:ea typeface="Lato"/>
                <a:cs typeface="Lato"/>
                <a:sym typeface="Lato"/>
              </a:defRPr>
            </a:lvl9pPr>
          </a:lstStyle>
          <a:p/>
        </p:txBody>
      </p:sp>
      <p:sp>
        <p:nvSpPr>
          <p:cNvPr id="144" name="Google Shape;144;p23"/>
          <p:cNvSpPr txBox="1"/>
          <p:nvPr>
            <p:ph idx="1" type="body"/>
          </p:nvPr>
        </p:nvSpPr>
        <p:spPr>
          <a:xfrm>
            <a:off x="3257120" y="2663823"/>
            <a:ext cx="1578900" cy="8301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dk1"/>
              </a:buClr>
              <a:buSzPts val="1000"/>
              <a:buChar char="●"/>
              <a:defRPr>
                <a:solidFill>
                  <a:schemeClr val="dk1"/>
                </a:solidFill>
              </a:defRPr>
            </a:lvl1pPr>
            <a:lvl2pPr indent="-292100" lvl="1" marL="914400">
              <a:lnSpc>
                <a:spcPct val="115000"/>
              </a:lnSpc>
              <a:spcBef>
                <a:spcPts val="1000"/>
              </a:spcBef>
              <a:spcAft>
                <a:spcPts val="0"/>
              </a:spcAft>
              <a:buClr>
                <a:schemeClr val="dk1"/>
              </a:buClr>
              <a:buSzPts val="1000"/>
              <a:buChar char="○"/>
              <a:defRPr>
                <a:solidFill>
                  <a:schemeClr val="dk1"/>
                </a:solidFill>
              </a:defRPr>
            </a:lvl2pPr>
            <a:lvl3pPr indent="-292100" lvl="2" marL="1371600">
              <a:lnSpc>
                <a:spcPct val="115000"/>
              </a:lnSpc>
              <a:spcBef>
                <a:spcPts val="1000"/>
              </a:spcBef>
              <a:spcAft>
                <a:spcPts val="0"/>
              </a:spcAft>
              <a:buClr>
                <a:schemeClr val="dk1"/>
              </a:buClr>
              <a:buSzPts val="1000"/>
              <a:buChar char="■"/>
              <a:defRPr>
                <a:solidFill>
                  <a:schemeClr val="dk1"/>
                </a:solidFill>
              </a:defRPr>
            </a:lvl3pPr>
            <a:lvl4pPr indent="-292100" lvl="3" marL="1828800">
              <a:lnSpc>
                <a:spcPct val="115000"/>
              </a:lnSpc>
              <a:spcBef>
                <a:spcPts val="1000"/>
              </a:spcBef>
              <a:spcAft>
                <a:spcPts val="0"/>
              </a:spcAft>
              <a:buClr>
                <a:schemeClr val="dk1"/>
              </a:buClr>
              <a:buSzPts val="1000"/>
              <a:buChar char="●"/>
              <a:defRPr>
                <a:solidFill>
                  <a:schemeClr val="dk1"/>
                </a:solidFill>
              </a:defRPr>
            </a:lvl4pPr>
            <a:lvl5pPr indent="-292100" lvl="4" marL="2286000">
              <a:lnSpc>
                <a:spcPct val="115000"/>
              </a:lnSpc>
              <a:spcBef>
                <a:spcPts val="1000"/>
              </a:spcBef>
              <a:spcAft>
                <a:spcPts val="0"/>
              </a:spcAft>
              <a:buClr>
                <a:schemeClr val="dk1"/>
              </a:buClr>
              <a:buSzPts val="1000"/>
              <a:buChar char="○"/>
              <a:defRPr>
                <a:solidFill>
                  <a:schemeClr val="dk1"/>
                </a:solidFill>
              </a:defRPr>
            </a:lvl5pPr>
            <a:lvl6pPr indent="-292100" lvl="5" marL="2743200">
              <a:lnSpc>
                <a:spcPct val="115000"/>
              </a:lnSpc>
              <a:spcBef>
                <a:spcPts val="1000"/>
              </a:spcBef>
              <a:spcAft>
                <a:spcPts val="0"/>
              </a:spcAft>
              <a:buClr>
                <a:schemeClr val="dk1"/>
              </a:buClr>
              <a:buSzPts val="1000"/>
              <a:buChar char="■"/>
              <a:defRPr>
                <a:solidFill>
                  <a:schemeClr val="dk1"/>
                </a:solidFill>
              </a:defRPr>
            </a:lvl6pPr>
            <a:lvl7pPr indent="-292100" lvl="6" marL="3200400">
              <a:lnSpc>
                <a:spcPct val="115000"/>
              </a:lnSpc>
              <a:spcBef>
                <a:spcPts val="1000"/>
              </a:spcBef>
              <a:spcAft>
                <a:spcPts val="0"/>
              </a:spcAft>
              <a:buClr>
                <a:schemeClr val="dk1"/>
              </a:buClr>
              <a:buSzPts val="1000"/>
              <a:buChar char="●"/>
              <a:defRPr>
                <a:solidFill>
                  <a:schemeClr val="dk1"/>
                </a:solidFill>
              </a:defRPr>
            </a:lvl7pPr>
            <a:lvl8pPr indent="-292100" lvl="7" marL="3657600">
              <a:lnSpc>
                <a:spcPct val="115000"/>
              </a:lnSpc>
              <a:spcBef>
                <a:spcPts val="1000"/>
              </a:spcBef>
              <a:spcAft>
                <a:spcPts val="0"/>
              </a:spcAft>
              <a:buClr>
                <a:schemeClr val="dk1"/>
              </a:buClr>
              <a:buSzPts val="1000"/>
              <a:buChar char="○"/>
              <a:defRPr>
                <a:solidFill>
                  <a:schemeClr val="dk1"/>
                </a:solidFill>
              </a:defRPr>
            </a:lvl8pPr>
            <a:lvl9pPr indent="-292100" lvl="8" marL="4114800">
              <a:lnSpc>
                <a:spcPct val="115000"/>
              </a:lnSpc>
              <a:spcBef>
                <a:spcPts val="1000"/>
              </a:spcBef>
              <a:spcAft>
                <a:spcPts val="1000"/>
              </a:spcAft>
              <a:buClr>
                <a:schemeClr val="dk1"/>
              </a:buClr>
              <a:buSzPts val="1000"/>
              <a:buChar char="■"/>
              <a:defRPr>
                <a:solidFill>
                  <a:schemeClr val="dk1"/>
                </a:solidFill>
              </a:defRPr>
            </a:lvl9pPr>
          </a:lstStyle>
          <a:p/>
        </p:txBody>
      </p:sp>
      <p:sp>
        <p:nvSpPr>
          <p:cNvPr id="145" name="Google Shape;145;p23"/>
          <p:cNvSpPr txBox="1"/>
          <p:nvPr>
            <p:ph idx="8" type="body"/>
          </p:nvPr>
        </p:nvSpPr>
        <p:spPr>
          <a:xfrm>
            <a:off x="7237317" y="4178575"/>
            <a:ext cx="1784400" cy="8301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dk1"/>
              </a:buClr>
              <a:buSzPts val="1000"/>
              <a:buChar char="●"/>
              <a:defRPr>
                <a:solidFill>
                  <a:schemeClr val="dk1"/>
                </a:solidFill>
              </a:defRPr>
            </a:lvl1pPr>
            <a:lvl2pPr indent="-292100" lvl="1" marL="914400">
              <a:lnSpc>
                <a:spcPct val="115000"/>
              </a:lnSpc>
              <a:spcBef>
                <a:spcPts val="1000"/>
              </a:spcBef>
              <a:spcAft>
                <a:spcPts val="0"/>
              </a:spcAft>
              <a:buClr>
                <a:schemeClr val="dk1"/>
              </a:buClr>
              <a:buSzPts val="1000"/>
              <a:buChar char="○"/>
              <a:defRPr>
                <a:solidFill>
                  <a:schemeClr val="dk1"/>
                </a:solidFill>
              </a:defRPr>
            </a:lvl2pPr>
            <a:lvl3pPr indent="-292100" lvl="2" marL="1371600">
              <a:lnSpc>
                <a:spcPct val="115000"/>
              </a:lnSpc>
              <a:spcBef>
                <a:spcPts val="1000"/>
              </a:spcBef>
              <a:spcAft>
                <a:spcPts val="0"/>
              </a:spcAft>
              <a:buClr>
                <a:schemeClr val="dk1"/>
              </a:buClr>
              <a:buSzPts val="1000"/>
              <a:buChar char="■"/>
              <a:defRPr>
                <a:solidFill>
                  <a:schemeClr val="dk1"/>
                </a:solidFill>
              </a:defRPr>
            </a:lvl3pPr>
            <a:lvl4pPr indent="-292100" lvl="3" marL="1828800">
              <a:lnSpc>
                <a:spcPct val="115000"/>
              </a:lnSpc>
              <a:spcBef>
                <a:spcPts val="1000"/>
              </a:spcBef>
              <a:spcAft>
                <a:spcPts val="0"/>
              </a:spcAft>
              <a:buClr>
                <a:schemeClr val="dk1"/>
              </a:buClr>
              <a:buSzPts val="1000"/>
              <a:buChar char="●"/>
              <a:defRPr>
                <a:solidFill>
                  <a:schemeClr val="dk1"/>
                </a:solidFill>
              </a:defRPr>
            </a:lvl4pPr>
            <a:lvl5pPr indent="-292100" lvl="4" marL="2286000">
              <a:lnSpc>
                <a:spcPct val="115000"/>
              </a:lnSpc>
              <a:spcBef>
                <a:spcPts val="1000"/>
              </a:spcBef>
              <a:spcAft>
                <a:spcPts val="0"/>
              </a:spcAft>
              <a:buClr>
                <a:schemeClr val="dk1"/>
              </a:buClr>
              <a:buSzPts val="1000"/>
              <a:buChar char="○"/>
              <a:defRPr>
                <a:solidFill>
                  <a:schemeClr val="dk1"/>
                </a:solidFill>
              </a:defRPr>
            </a:lvl5pPr>
            <a:lvl6pPr indent="-292100" lvl="5" marL="2743200">
              <a:lnSpc>
                <a:spcPct val="115000"/>
              </a:lnSpc>
              <a:spcBef>
                <a:spcPts val="1000"/>
              </a:spcBef>
              <a:spcAft>
                <a:spcPts val="0"/>
              </a:spcAft>
              <a:buClr>
                <a:schemeClr val="dk1"/>
              </a:buClr>
              <a:buSzPts val="1000"/>
              <a:buChar char="■"/>
              <a:defRPr>
                <a:solidFill>
                  <a:schemeClr val="dk1"/>
                </a:solidFill>
              </a:defRPr>
            </a:lvl6pPr>
            <a:lvl7pPr indent="-292100" lvl="6" marL="3200400">
              <a:lnSpc>
                <a:spcPct val="115000"/>
              </a:lnSpc>
              <a:spcBef>
                <a:spcPts val="1000"/>
              </a:spcBef>
              <a:spcAft>
                <a:spcPts val="0"/>
              </a:spcAft>
              <a:buClr>
                <a:schemeClr val="dk1"/>
              </a:buClr>
              <a:buSzPts val="1000"/>
              <a:buChar char="●"/>
              <a:defRPr>
                <a:solidFill>
                  <a:schemeClr val="dk1"/>
                </a:solidFill>
              </a:defRPr>
            </a:lvl7pPr>
            <a:lvl8pPr indent="-292100" lvl="7" marL="3657600">
              <a:lnSpc>
                <a:spcPct val="115000"/>
              </a:lnSpc>
              <a:spcBef>
                <a:spcPts val="1000"/>
              </a:spcBef>
              <a:spcAft>
                <a:spcPts val="0"/>
              </a:spcAft>
              <a:buClr>
                <a:schemeClr val="dk1"/>
              </a:buClr>
              <a:buSzPts val="1000"/>
              <a:buChar char="○"/>
              <a:defRPr>
                <a:solidFill>
                  <a:schemeClr val="dk1"/>
                </a:solidFill>
              </a:defRPr>
            </a:lvl8pPr>
            <a:lvl9pPr indent="-292100" lvl="8" marL="4114800">
              <a:lnSpc>
                <a:spcPct val="115000"/>
              </a:lnSpc>
              <a:spcBef>
                <a:spcPts val="1000"/>
              </a:spcBef>
              <a:spcAft>
                <a:spcPts val="1000"/>
              </a:spcAft>
              <a:buClr>
                <a:schemeClr val="dk1"/>
              </a:buClr>
              <a:buSzPts val="1000"/>
              <a:buChar char="■"/>
              <a:defRPr>
                <a:solidFill>
                  <a:schemeClr val="dk1"/>
                </a:solidFill>
              </a:defRPr>
            </a:lvl9pPr>
          </a:lstStyle>
          <a:p/>
        </p:txBody>
      </p:sp>
      <p:sp>
        <p:nvSpPr>
          <p:cNvPr id="146" name="Google Shape;146;p23"/>
          <p:cNvSpPr txBox="1"/>
          <p:nvPr>
            <p:ph idx="9" type="body"/>
          </p:nvPr>
        </p:nvSpPr>
        <p:spPr>
          <a:xfrm>
            <a:off x="7246218" y="1157300"/>
            <a:ext cx="1680000" cy="8301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dk1"/>
              </a:buClr>
              <a:buSzPts val="1000"/>
              <a:buChar char="●"/>
              <a:defRPr>
                <a:solidFill>
                  <a:schemeClr val="dk1"/>
                </a:solidFill>
              </a:defRPr>
            </a:lvl1pPr>
            <a:lvl2pPr indent="-292100" lvl="1" marL="914400">
              <a:lnSpc>
                <a:spcPct val="115000"/>
              </a:lnSpc>
              <a:spcBef>
                <a:spcPts val="1000"/>
              </a:spcBef>
              <a:spcAft>
                <a:spcPts val="0"/>
              </a:spcAft>
              <a:buClr>
                <a:schemeClr val="dk1"/>
              </a:buClr>
              <a:buSzPts val="1000"/>
              <a:buChar char="○"/>
              <a:defRPr>
                <a:solidFill>
                  <a:schemeClr val="dk1"/>
                </a:solidFill>
              </a:defRPr>
            </a:lvl2pPr>
            <a:lvl3pPr indent="-292100" lvl="2" marL="1371600">
              <a:lnSpc>
                <a:spcPct val="115000"/>
              </a:lnSpc>
              <a:spcBef>
                <a:spcPts val="1000"/>
              </a:spcBef>
              <a:spcAft>
                <a:spcPts val="0"/>
              </a:spcAft>
              <a:buClr>
                <a:schemeClr val="dk1"/>
              </a:buClr>
              <a:buSzPts val="1000"/>
              <a:buChar char="■"/>
              <a:defRPr>
                <a:solidFill>
                  <a:schemeClr val="dk1"/>
                </a:solidFill>
              </a:defRPr>
            </a:lvl3pPr>
            <a:lvl4pPr indent="-292100" lvl="3" marL="1828800">
              <a:lnSpc>
                <a:spcPct val="115000"/>
              </a:lnSpc>
              <a:spcBef>
                <a:spcPts val="1000"/>
              </a:spcBef>
              <a:spcAft>
                <a:spcPts val="0"/>
              </a:spcAft>
              <a:buClr>
                <a:schemeClr val="dk1"/>
              </a:buClr>
              <a:buSzPts val="1000"/>
              <a:buChar char="●"/>
              <a:defRPr>
                <a:solidFill>
                  <a:schemeClr val="dk1"/>
                </a:solidFill>
              </a:defRPr>
            </a:lvl4pPr>
            <a:lvl5pPr indent="-292100" lvl="4" marL="2286000">
              <a:lnSpc>
                <a:spcPct val="115000"/>
              </a:lnSpc>
              <a:spcBef>
                <a:spcPts val="1000"/>
              </a:spcBef>
              <a:spcAft>
                <a:spcPts val="0"/>
              </a:spcAft>
              <a:buClr>
                <a:schemeClr val="dk1"/>
              </a:buClr>
              <a:buSzPts val="1000"/>
              <a:buChar char="○"/>
              <a:defRPr>
                <a:solidFill>
                  <a:schemeClr val="dk1"/>
                </a:solidFill>
              </a:defRPr>
            </a:lvl5pPr>
            <a:lvl6pPr indent="-292100" lvl="5" marL="2743200">
              <a:lnSpc>
                <a:spcPct val="115000"/>
              </a:lnSpc>
              <a:spcBef>
                <a:spcPts val="1000"/>
              </a:spcBef>
              <a:spcAft>
                <a:spcPts val="0"/>
              </a:spcAft>
              <a:buClr>
                <a:schemeClr val="dk1"/>
              </a:buClr>
              <a:buSzPts val="1000"/>
              <a:buChar char="■"/>
              <a:defRPr>
                <a:solidFill>
                  <a:schemeClr val="dk1"/>
                </a:solidFill>
              </a:defRPr>
            </a:lvl6pPr>
            <a:lvl7pPr indent="-292100" lvl="6" marL="3200400">
              <a:lnSpc>
                <a:spcPct val="115000"/>
              </a:lnSpc>
              <a:spcBef>
                <a:spcPts val="1000"/>
              </a:spcBef>
              <a:spcAft>
                <a:spcPts val="0"/>
              </a:spcAft>
              <a:buClr>
                <a:schemeClr val="dk1"/>
              </a:buClr>
              <a:buSzPts val="1000"/>
              <a:buChar char="●"/>
              <a:defRPr>
                <a:solidFill>
                  <a:schemeClr val="dk1"/>
                </a:solidFill>
              </a:defRPr>
            </a:lvl7pPr>
            <a:lvl8pPr indent="-292100" lvl="7" marL="3657600">
              <a:lnSpc>
                <a:spcPct val="115000"/>
              </a:lnSpc>
              <a:spcBef>
                <a:spcPts val="1000"/>
              </a:spcBef>
              <a:spcAft>
                <a:spcPts val="0"/>
              </a:spcAft>
              <a:buClr>
                <a:schemeClr val="dk1"/>
              </a:buClr>
              <a:buSzPts val="1000"/>
              <a:buChar char="○"/>
              <a:defRPr>
                <a:solidFill>
                  <a:schemeClr val="dk1"/>
                </a:solidFill>
              </a:defRPr>
            </a:lvl8pPr>
            <a:lvl9pPr indent="-292100" lvl="8" marL="4114800">
              <a:lnSpc>
                <a:spcPct val="115000"/>
              </a:lnSpc>
              <a:spcBef>
                <a:spcPts val="1000"/>
              </a:spcBef>
              <a:spcAft>
                <a:spcPts val="1000"/>
              </a:spcAft>
              <a:buClr>
                <a:schemeClr val="dk1"/>
              </a:buClr>
              <a:buSzPts val="1000"/>
              <a:buChar char="■"/>
              <a:defRPr>
                <a:solidFill>
                  <a:schemeClr val="dk1"/>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4">
  <p:cSld name="CUSTOM_15">
    <p:bg>
      <p:bgPr>
        <a:solidFill>
          <a:schemeClr val="lt1"/>
        </a:solidFill>
      </p:bgPr>
    </p:bg>
    <p:spTree>
      <p:nvGrpSpPr>
        <p:cNvPr id="147" name="Shape 147"/>
        <p:cNvGrpSpPr/>
        <p:nvPr/>
      </p:nvGrpSpPr>
      <p:grpSpPr>
        <a:xfrm>
          <a:off x="0" y="0"/>
          <a:ext cx="0" cy="0"/>
          <a:chOff x="0" y="0"/>
          <a:chExt cx="0" cy="0"/>
        </a:xfrm>
      </p:grpSpPr>
      <p:pic>
        <p:nvPicPr>
          <p:cNvPr id="148" name="Google Shape;148;p24"/>
          <p:cNvPicPr preferRelativeResize="0"/>
          <p:nvPr/>
        </p:nvPicPr>
        <p:blipFill rotWithShape="1">
          <a:blip r:embed="rId2">
            <a:alphaModFix amt="10000"/>
          </a:blip>
          <a:srcRect b="0" l="789" r="12433" t="0"/>
          <a:stretch/>
        </p:blipFill>
        <p:spPr>
          <a:xfrm>
            <a:off x="0" y="-125"/>
            <a:ext cx="6696900" cy="5143500"/>
          </a:xfrm>
          <a:prstGeom prst="snip1Rect">
            <a:avLst>
              <a:gd fmla="val 16667" name="adj"/>
            </a:avLst>
          </a:prstGeom>
          <a:noFill/>
          <a:ln>
            <a:noFill/>
          </a:ln>
        </p:spPr>
      </p:pic>
      <p:sp>
        <p:nvSpPr>
          <p:cNvPr id="149" name="Google Shape;149;p24"/>
          <p:cNvSpPr txBox="1"/>
          <p:nvPr>
            <p:ph type="title"/>
          </p:nvPr>
        </p:nvSpPr>
        <p:spPr>
          <a:xfrm>
            <a:off x="705550" y="3934350"/>
            <a:ext cx="2247900" cy="923400"/>
          </a:xfrm>
          <a:prstGeom prst="rect">
            <a:avLst/>
          </a:prstGeom>
        </p:spPr>
        <p:txBody>
          <a:bodyPr anchorCtr="0" anchor="t" bIns="0" lIns="0" spcFirstLastPara="1" rIns="0" wrap="square" tIns="0">
            <a:noAutofit/>
          </a:bodyPr>
          <a:lstStyle>
            <a:lvl1pPr lvl="0">
              <a:spcBef>
                <a:spcPts val="0"/>
              </a:spcBef>
              <a:spcAft>
                <a:spcPts val="0"/>
              </a:spcAft>
              <a:buClr>
                <a:schemeClr val="accent6"/>
              </a:buClr>
              <a:buSzPts val="14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9pPr>
          </a:lstStyle>
          <a:p/>
        </p:txBody>
      </p:sp>
      <p:sp>
        <p:nvSpPr>
          <p:cNvPr id="150" name="Google Shape;150;p24"/>
          <p:cNvSpPr txBox="1"/>
          <p:nvPr>
            <p:ph idx="2" type="title"/>
          </p:nvPr>
        </p:nvSpPr>
        <p:spPr>
          <a:xfrm>
            <a:off x="705550" y="2635250"/>
            <a:ext cx="2247900" cy="923400"/>
          </a:xfrm>
          <a:prstGeom prst="rect">
            <a:avLst/>
          </a:prstGeom>
        </p:spPr>
        <p:txBody>
          <a:bodyPr anchorCtr="0" anchor="t" bIns="0" lIns="0" spcFirstLastPara="1" rIns="0" wrap="square" tIns="0">
            <a:noAutofit/>
          </a:bodyPr>
          <a:lstStyle>
            <a:lvl1pPr lvl="0">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9pPr>
          </a:lstStyle>
          <a:p/>
        </p:txBody>
      </p:sp>
      <p:sp>
        <p:nvSpPr>
          <p:cNvPr id="151" name="Google Shape;151;p24"/>
          <p:cNvSpPr txBox="1"/>
          <p:nvPr>
            <p:ph idx="3" type="title"/>
          </p:nvPr>
        </p:nvSpPr>
        <p:spPr>
          <a:xfrm>
            <a:off x="3461750" y="3934350"/>
            <a:ext cx="2247900" cy="923400"/>
          </a:xfrm>
          <a:prstGeom prst="rect">
            <a:avLst/>
          </a:prstGeom>
        </p:spPr>
        <p:txBody>
          <a:bodyPr anchorCtr="0" anchor="t" bIns="0" lIns="0" spcFirstLastPara="1" rIns="0" wrap="square" tIns="0">
            <a:noAutofit/>
          </a:bodyPr>
          <a:lstStyle>
            <a:lvl1pPr lvl="0">
              <a:spcBef>
                <a:spcPts val="0"/>
              </a:spcBef>
              <a:spcAft>
                <a:spcPts val="0"/>
              </a:spcAft>
              <a:buClr>
                <a:schemeClr val="accent6"/>
              </a:buClr>
              <a:buSzPts val="14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9pPr>
          </a:lstStyle>
          <a:p/>
        </p:txBody>
      </p:sp>
      <p:sp>
        <p:nvSpPr>
          <p:cNvPr id="152" name="Google Shape;152;p24"/>
          <p:cNvSpPr txBox="1"/>
          <p:nvPr>
            <p:ph idx="4" type="title"/>
          </p:nvPr>
        </p:nvSpPr>
        <p:spPr>
          <a:xfrm>
            <a:off x="3461750" y="2635250"/>
            <a:ext cx="2247900" cy="923400"/>
          </a:xfrm>
          <a:prstGeom prst="rect">
            <a:avLst/>
          </a:prstGeom>
        </p:spPr>
        <p:txBody>
          <a:bodyPr anchorCtr="0" anchor="t" bIns="0" lIns="0" spcFirstLastPara="1" rIns="0" wrap="square" tIns="0">
            <a:noAutofit/>
          </a:bodyPr>
          <a:lstStyle>
            <a:lvl1pPr lvl="0">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9pPr>
          </a:lstStyle>
          <a:p/>
        </p:txBody>
      </p:sp>
      <p:sp>
        <p:nvSpPr>
          <p:cNvPr id="153" name="Google Shape;153;p24"/>
          <p:cNvSpPr txBox="1"/>
          <p:nvPr>
            <p:ph idx="5" type="title"/>
          </p:nvPr>
        </p:nvSpPr>
        <p:spPr>
          <a:xfrm>
            <a:off x="6219150" y="3934350"/>
            <a:ext cx="2247900" cy="923400"/>
          </a:xfrm>
          <a:prstGeom prst="rect">
            <a:avLst/>
          </a:prstGeom>
        </p:spPr>
        <p:txBody>
          <a:bodyPr anchorCtr="0" anchor="t" bIns="0" lIns="0" spcFirstLastPara="1" rIns="0" wrap="square" tIns="0">
            <a:noAutofit/>
          </a:bodyPr>
          <a:lstStyle>
            <a:lvl1pPr lvl="0">
              <a:spcBef>
                <a:spcPts val="0"/>
              </a:spcBef>
              <a:spcAft>
                <a:spcPts val="0"/>
              </a:spcAft>
              <a:buClr>
                <a:schemeClr val="accent6"/>
              </a:buClr>
              <a:buSzPts val="14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9pPr>
          </a:lstStyle>
          <a:p/>
        </p:txBody>
      </p:sp>
      <p:sp>
        <p:nvSpPr>
          <p:cNvPr id="154" name="Google Shape;154;p24"/>
          <p:cNvSpPr txBox="1"/>
          <p:nvPr>
            <p:ph idx="6" type="title"/>
          </p:nvPr>
        </p:nvSpPr>
        <p:spPr>
          <a:xfrm>
            <a:off x="6219150" y="2635250"/>
            <a:ext cx="2247900" cy="923400"/>
          </a:xfrm>
          <a:prstGeom prst="rect">
            <a:avLst/>
          </a:prstGeom>
        </p:spPr>
        <p:txBody>
          <a:bodyPr anchorCtr="0" anchor="t" bIns="0" lIns="0" spcFirstLastPara="1" rIns="0" wrap="square" tIns="0">
            <a:noAutofit/>
          </a:bodyPr>
          <a:lstStyle>
            <a:lvl1pPr lvl="0">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1pPr>
            <a:lvl2pPr lvl="1">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2pPr>
            <a:lvl3pPr lvl="2">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3pPr>
            <a:lvl4pPr lvl="3">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4pPr>
            <a:lvl5pPr lvl="4">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5pPr>
            <a:lvl6pPr lvl="5">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6pPr>
            <a:lvl7pPr lvl="6">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7pPr>
            <a:lvl8pPr lvl="7">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8pPr>
            <a:lvl9pPr lvl="8">
              <a:spcBef>
                <a:spcPts val="0"/>
              </a:spcBef>
              <a:spcAft>
                <a:spcPts val="0"/>
              </a:spcAft>
              <a:buClr>
                <a:schemeClr val="accent6"/>
              </a:buClr>
              <a:buSzPts val="2800"/>
              <a:buFont typeface="Lato"/>
              <a:buNone/>
              <a:defRPr sz="1000">
                <a:solidFill>
                  <a:schemeClr val="accent6"/>
                </a:solidFill>
                <a:latin typeface="Lato"/>
                <a:ea typeface="Lato"/>
                <a:cs typeface="Lato"/>
                <a:sym typeface="Lato"/>
              </a:defRPr>
            </a:lvl9pPr>
          </a:lstStyle>
          <a:p/>
        </p:txBody>
      </p:sp>
      <p:sp>
        <p:nvSpPr>
          <p:cNvPr id="155" name="Google Shape;155;p24"/>
          <p:cNvSpPr txBox="1"/>
          <p:nvPr>
            <p:ph idx="7" type="title"/>
          </p:nvPr>
        </p:nvSpPr>
        <p:spPr>
          <a:xfrm>
            <a:off x="430209" y="907725"/>
            <a:ext cx="6815400" cy="10389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6"/>
              </a:buClr>
              <a:buSzPts val="3700"/>
              <a:buNone/>
              <a:defRPr sz="3700">
                <a:solidFill>
                  <a:schemeClr val="accent6"/>
                </a:solidFill>
              </a:defRPr>
            </a:lvl1pPr>
            <a:lvl2pPr lvl="1">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2pPr>
            <a:lvl3pPr lvl="2">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3pPr>
            <a:lvl4pPr lvl="3">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4pPr>
            <a:lvl5pPr lvl="4">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5pPr>
            <a:lvl6pPr lvl="5">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6pPr>
            <a:lvl7pPr lvl="6">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7pPr>
            <a:lvl8pPr lvl="7">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8pPr>
            <a:lvl9pPr lvl="8">
              <a:spcBef>
                <a:spcPts val="0"/>
              </a:spcBef>
              <a:spcAft>
                <a:spcPts val="0"/>
              </a:spcAft>
              <a:buClr>
                <a:schemeClr val="accent6"/>
              </a:buClr>
              <a:buSzPts val="4800"/>
              <a:buNone/>
              <a:defRPr b="1" sz="4800">
                <a:solidFill>
                  <a:schemeClr val="accent6"/>
                </a:solidFill>
                <a:latin typeface="Quantico"/>
                <a:ea typeface="Quantico"/>
                <a:cs typeface="Quantico"/>
                <a:sym typeface="Quantico"/>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9 ">
  <p:cSld name="BLANK_1_1_1_1_1_1_1_1_1_1_1_1_1_1_1_1_1_1_1">
    <p:spTree>
      <p:nvGrpSpPr>
        <p:cNvPr id="156" name="Shape 156"/>
        <p:cNvGrpSpPr/>
        <p:nvPr/>
      </p:nvGrpSpPr>
      <p:grpSpPr>
        <a:xfrm>
          <a:off x="0" y="0"/>
          <a:ext cx="0" cy="0"/>
          <a:chOff x="0" y="0"/>
          <a:chExt cx="0" cy="0"/>
        </a:xfrm>
      </p:grpSpPr>
      <p:sp>
        <p:nvSpPr>
          <p:cNvPr id="157" name="Google Shape;157;p25"/>
          <p:cNvSpPr/>
          <p:nvPr/>
        </p:nvSpPr>
        <p:spPr>
          <a:xfrm>
            <a:off x="3400700" y="0"/>
            <a:ext cx="5742900" cy="1427100"/>
          </a:xfrm>
          <a:prstGeom prst="snip1Rect">
            <a:avLst>
              <a:gd fmla="val 2740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58" name="Google Shape;158;p25"/>
          <p:cNvSpPr txBox="1"/>
          <p:nvPr>
            <p:ph idx="1" type="subTitle"/>
          </p:nvPr>
        </p:nvSpPr>
        <p:spPr>
          <a:xfrm>
            <a:off x="3718425" y="402000"/>
            <a:ext cx="1459500" cy="12519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400"/>
              <a:buFont typeface="Quantico"/>
              <a:buNone/>
              <a:defRPr sz="1400">
                <a:solidFill>
                  <a:schemeClr val="accent6"/>
                </a:solidFill>
                <a:latin typeface="Quantico"/>
                <a:ea typeface="Quantico"/>
                <a:cs typeface="Quantico"/>
                <a:sym typeface="Quantico"/>
              </a:defRPr>
            </a:lvl9pPr>
          </a:lstStyle>
          <a:p/>
        </p:txBody>
      </p:sp>
      <p:sp>
        <p:nvSpPr>
          <p:cNvPr id="159" name="Google Shape;159;p25"/>
          <p:cNvSpPr/>
          <p:nvPr/>
        </p:nvSpPr>
        <p:spPr>
          <a:xfrm>
            <a:off x="3400700" y="1427100"/>
            <a:ext cx="5742900" cy="1790400"/>
          </a:xfrm>
          <a:prstGeom prst="snip1Rect">
            <a:avLst>
              <a:gd fmla="val 23783"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60" name="Google Shape;160;p25"/>
          <p:cNvSpPr/>
          <p:nvPr/>
        </p:nvSpPr>
        <p:spPr>
          <a:xfrm>
            <a:off x="3400700" y="3217500"/>
            <a:ext cx="5742900" cy="1924500"/>
          </a:xfrm>
          <a:prstGeom prst="snip1Rect">
            <a:avLst>
              <a:gd fmla="val 22192"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61" name="Google Shape;161;p25"/>
          <p:cNvSpPr txBox="1"/>
          <p:nvPr>
            <p:ph idx="2" type="subTitle"/>
          </p:nvPr>
        </p:nvSpPr>
        <p:spPr>
          <a:xfrm>
            <a:off x="4249525" y="402000"/>
            <a:ext cx="4315800" cy="7455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accent6"/>
              </a:buClr>
              <a:buSzPts val="1000"/>
              <a:buFont typeface="Lato"/>
              <a:buNone/>
              <a:defRPr>
                <a:solidFill>
                  <a:schemeClr val="accent6"/>
                </a:solidFill>
              </a:defRPr>
            </a:lvl1pPr>
            <a:lvl2pPr lvl="1">
              <a:lnSpc>
                <a:spcPct val="115000"/>
              </a:lnSpc>
              <a:spcBef>
                <a:spcPts val="1000"/>
              </a:spcBef>
              <a:spcAft>
                <a:spcPts val="0"/>
              </a:spcAft>
              <a:buClr>
                <a:schemeClr val="accent6"/>
              </a:buClr>
              <a:buSzPts val="1000"/>
              <a:buFont typeface="Lato"/>
              <a:buNone/>
              <a:defRPr>
                <a:solidFill>
                  <a:schemeClr val="accent6"/>
                </a:solidFill>
              </a:defRPr>
            </a:lvl2pPr>
            <a:lvl3pPr lvl="2">
              <a:lnSpc>
                <a:spcPct val="115000"/>
              </a:lnSpc>
              <a:spcBef>
                <a:spcPts val="1000"/>
              </a:spcBef>
              <a:spcAft>
                <a:spcPts val="0"/>
              </a:spcAft>
              <a:buClr>
                <a:schemeClr val="accent6"/>
              </a:buClr>
              <a:buSzPts val="1000"/>
              <a:buFont typeface="Lato"/>
              <a:buNone/>
              <a:defRPr>
                <a:solidFill>
                  <a:schemeClr val="accent6"/>
                </a:solidFill>
              </a:defRPr>
            </a:lvl3pPr>
            <a:lvl4pPr lvl="3">
              <a:lnSpc>
                <a:spcPct val="115000"/>
              </a:lnSpc>
              <a:spcBef>
                <a:spcPts val="1000"/>
              </a:spcBef>
              <a:spcAft>
                <a:spcPts val="0"/>
              </a:spcAft>
              <a:buClr>
                <a:schemeClr val="accent6"/>
              </a:buClr>
              <a:buSzPts val="1000"/>
              <a:buFont typeface="Lato"/>
              <a:buNone/>
              <a:defRPr>
                <a:solidFill>
                  <a:schemeClr val="accent6"/>
                </a:solidFill>
              </a:defRPr>
            </a:lvl4pPr>
            <a:lvl5pPr lvl="4">
              <a:lnSpc>
                <a:spcPct val="115000"/>
              </a:lnSpc>
              <a:spcBef>
                <a:spcPts val="1000"/>
              </a:spcBef>
              <a:spcAft>
                <a:spcPts val="0"/>
              </a:spcAft>
              <a:buClr>
                <a:schemeClr val="accent6"/>
              </a:buClr>
              <a:buSzPts val="1000"/>
              <a:buFont typeface="Lato"/>
              <a:buNone/>
              <a:defRPr>
                <a:solidFill>
                  <a:schemeClr val="accent6"/>
                </a:solidFill>
              </a:defRPr>
            </a:lvl5pPr>
            <a:lvl6pPr lvl="5">
              <a:lnSpc>
                <a:spcPct val="115000"/>
              </a:lnSpc>
              <a:spcBef>
                <a:spcPts val="1000"/>
              </a:spcBef>
              <a:spcAft>
                <a:spcPts val="0"/>
              </a:spcAft>
              <a:buClr>
                <a:schemeClr val="accent6"/>
              </a:buClr>
              <a:buSzPts val="1000"/>
              <a:buFont typeface="Lato"/>
              <a:buNone/>
              <a:defRPr>
                <a:solidFill>
                  <a:schemeClr val="accent6"/>
                </a:solidFill>
              </a:defRPr>
            </a:lvl6pPr>
            <a:lvl7pPr lvl="6">
              <a:lnSpc>
                <a:spcPct val="115000"/>
              </a:lnSpc>
              <a:spcBef>
                <a:spcPts val="1000"/>
              </a:spcBef>
              <a:spcAft>
                <a:spcPts val="0"/>
              </a:spcAft>
              <a:buClr>
                <a:schemeClr val="accent6"/>
              </a:buClr>
              <a:buSzPts val="1000"/>
              <a:buFont typeface="Lato"/>
              <a:buNone/>
              <a:defRPr>
                <a:solidFill>
                  <a:schemeClr val="accent6"/>
                </a:solidFill>
              </a:defRPr>
            </a:lvl7pPr>
            <a:lvl8pPr lvl="7">
              <a:lnSpc>
                <a:spcPct val="115000"/>
              </a:lnSpc>
              <a:spcBef>
                <a:spcPts val="1000"/>
              </a:spcBef>
              <a:spcAft>
                <a:spcPts val="0"/>
              </a:spcAft>
              <a:buClr>
                <a:schemeClr val="accent6"/>
              </a:buClr>
              <a:buSzPts val="1000"/>
              <a:buFont typeface="Lato"/>
              <a:buNone/>
              <a:defRPr>
                <a:solidFill>
                  <a:schemeClr val="accent6"/>
                </a:solidFill>
              </a:defRPr>
            </a:lvl8pPr>
            <a:lvl9pPr lvl="8">
              <a:lnSpc>
                <a:spcPct val="115000"/>
              </a:lnSpc>
              <a:spcBef>
                <a:spcPts val="1000"/>
              </a:spcBef>
              <a:spcAft>
                <a:spcPts val="1000"/>
              </a:spcAft>
              <a:buClr>
                <a:schemeClr val="accent6"/>
              </a:buClr>
              <a:buSzPts val="1000"/>
              <a:buFont typeface="Lato"/>
              <a:buNone/>
              <a:defRPr>
                <a:solidFill>
                  <a:schemeClr val="accent6"/>
                </a:solidFill>
              </a:defRPr>
            </a:lvl9pPr>
          </a:lstStyle>
          <a:p/>
        </p:txBody>
      </p:sp>
      <p:sp>
        <p:nvSpPr>
          <p:cNvPr id="162" name="Google Shape;162;p25"/>
          <p:cNvSpPr txBox="1"/>
          <p:nvPr>
            <p:ph idx="3" type="subTitle"/>
          </p:nvPr>
        </p:nvSpPr>
        <p:spPr>
          <a:xfrm>
            <a:off x="3718425" y="1696338"/>
            <a:ext cx="1459500" cy="12519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400"/>
              <a:buFont typeface="Quantico"/>
              <a:buNone/>
              <a:defRPr sz="1400">
                <a:solidFill>
                  <a:schemeClr val="accent6"/>
                </a:solidFill>
                <a:latin typeface="Quantico"/>
                <a:ea typeface="Quantico"/>
                <a:cs typeface="Quantico"/>
                <a:sym typeface="Quantico"/>
              </a:defRPr>
            </a:lvl9pPr>
          </a:lstStyle>
          <a:p/>
        </p:txBody>
      </p:sp>
      <p:sp>
        <p:nvSpPr>
          <p:cNvPr id="163" name="Google Shape;163;p25"/>
          <p:cNvSpPr txBox="1"/>
          <p:nvPr>
            <p:ph idx="4" type="subTitle"/>
          </p:nvPr>
        </p:nvSpPr>
        <p:spPr>
          <a:xfrm>
            <a:off x="4249525" y="1696338"/>
            <a:ext cx="1868400" cy="1251900"/>
          </a:xfrm>
          <a:prstGeom prst="rect">
            <a:avLst/>
          </a:prstGeom>
        </p:spPr>
        <p:txBody>
          <a:bodyPr anchorCtr="0" anchor="t" bIns="0" lIns="0" spcFirstLastPara="1" rIns="91425" wrap="square" tIns="0">
            <a:noAutofit/>
          </a:bodyPr>
          <a:lstStyle>
            <a:lvl1pPr lvl="0">
              <a:lnSpc>
                <a:spcPct val="130000"/>
              </a:lnSpc>
              <a:spcBef>
                <a:spcPts val="0"/>
              </a:spcBef>
              <a:spcAft>
                <a:spcPts val="0"/>
              </a:spcAft>
              <a:buClr>
                <a:schemeClr val="accent6"/>
              </a:buClr>
              <a:buSzPts val="1000"/>
              <a:buFont typeface="Lato"/>
              <a:buNone/>
              <a:defRPr>
                <a:solidFill>
                  <a:schemeClr val="accent6"/>
                </a:solidFill>
              </a:defRPr>
            </a:lvl1pPr>
            <a:lvl2pPr lvl="1">
              <a:lnSpc>
                <a:spcPct val="130000"/>
              </a:lnSpc>
              <a:spcBef>
                <a:spcPts val="0"/>
              </a:spcBef>
              <a:spcAft>
                <a:spcPts val="0"/>
              </a:spcAft>
              <a:buClr>
                <a:schemeClr val="accent6"/>
              </a:buClr>
              <a:buSzPts val="1000"/>
              <a:buFont typeface="Lato"/>
              <a:buNone/>
              <a:defRPr>
                <a:solidFill>
                  <a:schemeClr val="accent6"/>
                </a:solidFill>
              </a:defRPr>
            </a:lvl2pPr>
            <a:lvl3pPr lvl="2">
              <a:lnSpc>
                <a:spcPct val="130000"/>
              </a:lnSpc>
              <a:spcBef>
                <a:spcPts val="0"/>
              </a:spcBef>
              <a:spcAft>
                <a:spcPts val="0"/>
              </a:spcAft>
              <a:buClr>
                <a:schemeClr val="accent6"/>
              </a:buClr>
              <a:buSzPts val="1000"/>
              <a:buFont typeface="Lato"/>
              <a:buNone/>
              <a:defRPr>
                <a:solidFill>
                  <a:schemeClr val="accent6"/>
                </a:solidFill>
              </a:defRPr>
            </a:lvl3pPr>
            <a:lvl4pPr lvl="3">
              <a:lnSpc>
                <a:spcPct val="130000"/>
              </a:lnSpc>
              <a:spcBef>
                <a:spcPts val="0"/>
              </a:spcBef>
              <a:spcAft>
                <a:spcPts val="0"/>
              </a:spcAft>
              <a:buClr>
                <a:schemeClr val="accent6"/>
              </a:buClr>
              <a:buSzPts val="1000"/>
              <a:buFont typeface="Lato"/>
              <a:buNone/>
              <a:defRPr>
                <a:solidFill>
                  <a:schemeClr val="accent6"/>
                </a:solidFill>
              </a:defRPr>
            </a:lvl4pPr>
            <a:lvl5pPr lvl="4">
              <a:lnSpc>
                <a:spcPct val="130000"/>
              </a:lnSpc>
              <a:spcBef>
                <a:spcPts val="0"/>
              </a:spcBef>
              <a:spcAft>
                <a:spcPts val="0"/>
              </a:spcAft>
              <a:buClr>
                <a:schemeClr val="accent6"/>
              </a:buClr>
              <a:buSzPts val="1000"/>
              <a:buFont typeface="Lato"/>
              <a:buNone/>
              <a:defRPr>
                <a:solidFill>
                  <a:schemeClr val="accent6"/>
                </a:solidFill>
              </a:defRPr>
            </a:lvl5pPr>
            <a:lvl6pPr lvl="5">
              <a:lnSpc>
                <a:spcPct val="130000"/>
              </a:lnSpc>
              <a:spcBef>
                <a:spcPts val="0"/>
              </a:spcBef>
              <a:spcAft>
                <a:spcPts val="0"/>
              </a:spcAft>
              <a:buClr>
                <a:schemeClr val="accent6"/>
              </a:buClr>
              <a:buSzPts val="1000"/>
              <a:buFont typeface="Lato"/>
              <a:buNone/>
              <a:defRPr>
                <a:solidFill>
                  <a:schemeClr val="accent6"/>
                </a:solidFill>
              </a:defRPr>
            </a:lvl6pPr>
            <a:lvl7pPr lvl="6">
              <a:lnSpc>
                <a:spcPct val="130000"/>
              </a:lnSpc>
              <a:spcBef>
                <a:spcPts val="0"/>
              </a:spcBef>
              <a:spcAft>
                <a:spcPts val="0"/>
              </a:spcAft>
              <a:buClr>
                <a:schemeClr val="accent6"/>
              </a:buClr>
              <a:buSzPts val="1000"/>
              <a:buFont typeface="Lato"/>
              <a:buNone/>
              <a:defRPr>
                <a:solidFill>
                  <a:schemeClr val="accent6"/>
                </a:solidFill>
              </a:defRPr>
            </a:lvl7pPr>
            <a:lvl8pPr lvl="7">
              <a:lnSpc>
                <a:spcPct val="130000"/>
              </a:lnSpc>
              <a:spcBef>
                <a:spcPts val="0"/>
              </a:spcBef>
              <a:spcAft>
                <a:spcPts val="0"/>
              </a:spcAft>
              <a:buClr>
                <a:schemeClr val="accent6"/>
              </a:buClr>
              <a:buSzPts val="1000"/>
              <a:buFont typeface="Lato"/>
              <a:buNone/>
              <a:defRPr>
                <a:solidFill>
                  <a:schemeClr val="accent6"/>
                </a:solidFill>
              </a:defRPr>
            </a:lvl8pPr>
            <a:lvl9pPr lvl="8">
              <a:lnSpc>
                <a:spcPct val="130000"/>
              </a:lnSpc>
              <a:spcBef>
                <a:spcPts val="0"/>
              </a:spcBef>
              <a:spcAft>
                <a:spcPts val="0"/>
              </a:spcAft>
              <a:buClr>
                <a:schemeClr val="accent6"/>
              </a:buClr>
              <a:buSzPts val="1000"/>
              <a:buFont typeface="Lato"/>
              <a:buNone/>
              <a:defRPr>
                <a:solidFill>
                  <a:schemeClr val="accent6"/>
                </a:solidFill>
              </a:defRPr>
            </a:lvl9pPr>
          </a:lstStyle>
          <a:p/>
        </p:txBody>
      </p:sp>
      <p:sp>
        <p:nvSpPr>
          <p:cNvPr id="164" name="Google Shape;164;p25"/>
          <p:cNvSpPr txBox="1"/>
          <p:nvPr>
            <p:ph type="title"/>
          </p:nvPr>
        </p:nvSpPr>
        <p:spPr>
          <a:xfrm>
            <a:off x="556500" y="531900"/>
            <a:ext cx="2714700" cy="10392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3000"/>
              <a:buNone/>
              <a:defRPr sz="2400"/>
            </a:lvl1pPr>
            <a:lvl2pPr lvl="1">
              <a:lnSpc>
                <a:spcPct val="90000"/>
              </a:lnSpc>
              <a:spcBef>
                <a:spcPts val="0"/>
              </a:spcBef>
              <a:spcAft>
                <a:spcPts val="0"/>
              </a:spcAft>
              <a:buClr>
                <a:schemeClr val="dk1"/>
              </a:buClr>
              <a:buSzPts val="3000"/>
              <a:buNone/>
              <a:defRPr sz="2400">
                <a:latin typeface="Quantico"/>
                <a:ea typeface="Quantico"/>
                <a:cs typeface="Quantico"/>
                <a:sym typeface="Quantico"/>
              </a:defRPr>
            </a:lvl2pPr>
            <a:lvl3pPr lvl="2">
              <a:lnSpc>
                <a:spcPct val="90000"/>
              </a:lnSpc>
              <a:spcBef>
                <a:spcPts val="0"/>
              </a:spcBef>
              <a:spcAft>
                <a:spcPts val="0"/>
              </a:spcAft>
              <a:buClr>
                <a:schemeClr val="dk1"/>
              </a:buClr>
              <a:buSzPts val="3000"/>
              <a:buNone/>
              <a:defRPr sz="2400">
                <a:latin typeface="Quantico"/>
                <a:ea typeface="Quantico"/>
                <a:cs typeface="Quantico"/>
                <a:sym typeface="Quantico"/>
              </a:defRPr>
            </a:lvl3pPr>
            <a:lvl4pPr lvl="3">
              <a:lnSpc>
                <a:spcPct val="90000"/>
              </a:lnSpc>
              <a:spcBef>
                <a:spcPts val="0"/>
              </a:spcBef>
              <a:spcAft>
                <a:spcPts val="0"/>
              </a:spcAft>
              <a:buClr>
                <a:schemeClr val="dk1"/>
              </a:buClr>
              <a:buSzPts val="3000"/>
              <a:buNone/>
              <a:defRPr sz="2400">
                <a:latin typeface="Quantico"/>
                <a:ea typeface="Quantico"/>
                <a:cs typeface="Quantico"/>
                <a:sym typeface="Quantico"/>
              </a:defRPr>
            </a:lvl4pPr>
            <a:lvl5pPr lvl="4">
              <a:lnSpc>
                <a:spcPct val="90000"/>
              </a:lnSpc>
              <a:spcBef>
                <a:spcPts val="0"/>
              </a:spcBef>
              <a:spcAft>
                <a:spcPts val="0"/>
              </a:spcAft>
              <a:buClr>
                <a:schemeClr val="dk1"/>
              </a:buClr>
              <a:buSzPts val="3000"/>
              <a:buNone/>
              <a:defRPr sz="2400">
                <a:latin typeface="Quantico"/>
                <a:ea typeface="Quantico"/>
                <a:cs typeface="Quantico"/>
                <a:sym typeface="Quantico"/>
              </a:defRPr>
            </a:lvl5pPr>
            <a:lvl6pPr lvl="5">
              <a:lnSpc>
                <a:spcPct val="90000"/>
              </a:lnSpc>
              <a:spcBef>
                <a:spcPts val="0"/>
              </a:spcBef>
              <a:spcAft>
                <a:spcPts val="0"/>
              </a:spcAft>
              <a:buClr>
                <a:schemeClr val="dk1"/>
              </a:buClr>
              <a:buSzPts val="3000"/>
              <a:buNone/>
              <a:defRPr sz="2400">
                <a:latin typeface="Quantico"/>
                <a:ea typeface="Quantico"/>
                <a:cs typeface="Quantico"/>
                <a:sym typeface="Quantico"/>
              </a:defRPr>
            </a:lvl6pPr>
            <a:lvl7pPr lvl="6">
              <a:lnSpc>
                <a:spcPct val="90000"/>
              </a:lnSpc>
              <a:spcBef>
                <a:spcPts val="0"/>
              </a:spcBef>
              <a:spcAft>
                <a:spcPts val="0"/>
              </a:spcAft>
              <a:buClr>
                <a:schemeClr val="dk1"/>
              </a:buClr>
              <a:buSzPts val="3000"/>
              <a:buNone/>
              <a:defRPr sz="2400">
                <a:latin typeface="Quantico"/>
                <a:ea typeface="Quantico"/>
                <a:cs typeface="Quantico"/>
                <a:sym typeface="Quantico"/>
              </a:defRPr>
            </a:lvl7pPr>
            <a:lvl8pPr lvl="7">
              <a:lnSpc>
                <a:spcPct val="90000"/>
              </a:lnSpc>
              <a:spcBef>
                <a:spcPts val="0"/>
              </a:spcBef>
              <a:spcAft>
                <a:spcPts val="0"/>
              </a:spcAft>
              <a:buClr>
                <a:schemeClr val="dk1"/>
              </a:buClr>
              <a:buSzPts val="3000"/>
              <a:buNone/>
              <a:defRPr sz="2400">
                <a:latin typeface="Quantico"/>
                <a:ea typeface="Quantico"/>
                <a:cs typeface="Quantico"/>
                <a:sym typeface="Quantico"/>
              </a:defRPr>
            </a:lvl8pPr>
            <a:lvl9pPr lvl="8">
              <a:lnSpc>
                <a:spcPct val="90000"/>
              </a:lnSpc>
              <a:spcBef>
                <a:spcPts val="0"/>
              </a:spcBef>
              <a:spcAft>
                <a:spcPts val="0"/>
              </a:spcAft>
              <a:buClr>
                <a:schemeClr val="dk1"/>
              </a:buClr>
              <a:buSzPts val="3000"/>
              <a:buNone/>
              <a:defRPr sz="2400">
                <a:latin typeface="Quantico"/>
                <a:ea typeface="Quantico"/>
                <a:cs typeface="Quantico"/>
                <a:sym typeface="Quantico"/>
              </a:defRPr>
            </a:lvl9pPr>
          </a:lstStyle>
          <a:p/>
        </p:txBody>
      </p:sp>
      <p:sp>
        <p:nvSpPr>
          <p:cNvPr id="165" name="Google Shape;165;p25"/>
          <p:cNvSpPr/>
          <p:nvPr>
            <p:ph idx="5" type="pic"/>
          </p:nvPr>
        </p:nvSpPr>
        <p:spPr>
          <a:xfrm>
            <a:off x="75" y="2673275"/>
            <a:ext cx="3400800" cy="2471400"/>
          </a:xfrm>
          <a:prstGeom prst="snip1Rect">
            <a:avLst>
              <a:gd fmla="val 21231" name="adj"/>
            </a:avLst>
          </a:prstGeom>
          <a:noFill/>
          <a:ln>
            <a:noFill/>
          </a:ln>
        </p:spPr>
      </p:sp>
      <p:sp>
        <p:nvSpPr>
          <p:cNvPr id="166" name="Google Shape;166;p25"/>
          <p:cNvSpPr txBox="1"/>
          <p:nvPr>
            <p:ph idx="6" type="subTitle"/>
          </p:nvPr>
        </p:nvSpPr>
        <p:spPr>
          <a:xfrm>
            <a:off x="582450" y="1733025"/>
            <a:ext cx="2400600" cy="7455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dk1"/>
              </a:buClr>
              <a:buSzPts val="1000"/>
              <a:buFont typeface="Lato"/>
              <a:buNone/>
              <a:defRPr>
                <a:solidFill>
                  <a:schemeClr val="dk1"/>
                </a:solidFill>
              </a:defRPr>
            </a:lvl1pPr>
            <a:lvl2pPr lvl="1">
              <a:lnSpc>
                <a:spcPct val="115000"/>
              </a:lnSpc>
              <a:spcBef>
                <a:spcPts val="1000"/>
              </a:spcBef>
              <a:spcAft>
                <a:spcPts val="0"/>
              </a:spcAft>
              <a:buClr>
                <a:schemeClr val="dk1"/>
              </a:buClr>
              <a:buSzPts val="1000"/>
              <a:buFont typeface="Lato"/>
              <a:buNone/>
              <a:defRPr>
                <a:solidFill>
                  <a:schemeClr val="dk1"/>
                </a:solidFill>
              </a:defRPr>
            </a:lvl2pPr>
            <a:lvl3pPr lvl="2">
              <a:lnSpc>
                <a:spcPct val="115000"/>
              </a:lnSpc>
              <a:spcBef>
                <a:spcPts val="1000"/>
              </a:spcBef>
              <a:spcAft>
                <a:spcPts val="0"/>
              </a:spcAft>
              <a:buClr>
                <a:schemeClr val="dk1"/>
              </a:buClr>
              <a:buSzPts val="1000"/>
              <a:buFont typeface="Lato"/>
              <a:buNone/>
              <a:defRPr>
                <a:solidFill>
                  <a:schemeClr val="dk1"/>
                </a:solidFill>
              </a:defRPr>
            </a:lvl3pPr>
            <a:lvl4pPr lvl="3">
              <a:lnSpc>
                <a:spcPct val="115000"/>
              </a:lnSpc>
              <a:spcBef>
                <a:spcPts val="1000"/>
              </a:spcBef>
              <a:spcAft>
                <a:spcPts val="0"/>
              </a:spcAft>
              <a:buClr>
                <a:schemeClr val="dk1"/>
              </a:buClr>
              <a:buSzPts val="1000"/>
              <a:buFont typeface="Lato"/>
              <a:buNone/>
              <a:defRPr>
                <a:solidFill>
                  <a:schemeClr val="dk1"/>
                </a:solidFill>
              </a:defRPr>
            </a:lvl4pPr>
            <a:lvl5pPr lvl="4">
              <a:lnSpc>
                <a:spcPct val="115000"/>
              </a:lnSpc>
              <a:spcBef>
                <a:spcPts val="1000"/>
              </a:spcBef>
              <a:spcAft>
                <a:spcPts val="0"/>
              </a:spcAft>
              <a:buClr>
                <a:schemeClr val="dk1"/>
              </a:buClr>
              <a:buSzPts val="1000"/>
              <a:buFont typeface="Lato"/>
              <a:buNone/>
              <a:defRPr>
                <a:solidFill>
                  <a:schemeClr val="dk1"/>
                </a:solidFill>
              </a:defRPr>
            </a:lvl5pPr>
            <a:lvl6pPr lvl="5">
              <a:lnSpc>
                <a:spcPct val="115000"/>
              </a:lnSpc>
              <a:spcBef>
                <a:spcPts val="1000"/>
              </a:spcBef>
              <a:spcAft>
                <a:spcPts val="0"/>
              </a:spcAft>
              <a:buClr>
                <a:schemeClr val="dk1"/>
              </a:buClr>
              <a:buSzPts val="1000"/>
              <a:buFont typeface="Lato"/>
              <a:buNone/>
              <a:defRPr>
                <a:solidFill>
                  <a:schemeClr val="dk1"/>
                </a:solidFill>
              </a:defRPr>
            </a:lvl6pPr>
            <a:lvl7pPr lvl="6">
              <a:lnSpc>
                <a:spcPct val="115000"/>
              </a:lnSpc>
              <a:spcBef>
                <a:spcPts val="1000"/>
              </a:spcBef>
              <a:spcAft>
                <a:spcPts val="0"/>
              </a:spcAft>
              <a:buClr>
                <a:schemeClr val="dk1"/>
              </a:buClr>
              <a:buSzPts val="1000"/>
              <a:buFont typeface="Lato"/>
              <a:buNone/>
              <a:defRPr>
                <a:solidFill>
                  <a:schemeClr val="dk1"/>
                </a:solidFill>
              </a:defRPr>
            </a:lvl7pPr>
            <a:lvl8pPr lvl="7">
              <a:lnSpc>
                <a:spcPct val="115000"/>
              </a:lnSpc>
              <a:spcBef>
                <a:spcPts val="1000"/>
              </a:spcBef>
              <a:spcAft>
                <a:spcPts val="0"/>
              </a:spcAft>
              <a:buClr>
                <a:schemeClr val="dk1"/>
              </a:buClr>
              <a:buSzPts val="1000"/>
              <a:buFont typeface="Lato"/>
              <a:buNone/>
              <a:defRPr>
                <a:solidFill>
                  <a:schemeClr val="dk1"/>
                </a:solidFill>
              </a:defRPr>
            </a:lvl8pPr>
            <a:lvl9pPr lvl="8">
              <a:lnSpc>
                <a:spcPct val="115000"/>
              </a:lnSpc>
              <a:spcBef>
                <a:spcPts val="1000"/>
              </a:spcBef>
              <a:spcAft>
                <a:spcPts val="1000"/>
              </a:spcAft>
              <a:buClr>
                <a:schemeClr val="dk1"/>
              </a:buClr>
              <a:buSzPts val="1000"/>
              <a:buFont typeface="Lato"/>
              <a:buNone/>
              <a:defRPr>
                <a:solidFill>
                  <a:schemeClr val="dk1"/>
                </a:solidFill>
              </a:defRPr>
            </a:lvl9pPr>
          </a:lstStyle>
          <a:p/>
        </p:txBody>
      </p:sp>
      <p:sp>
        <p:nvSpPr>
          <p:cNvPr id="167" name="Google Shape;167;p25"/>
          <p:cNvSpPr txBox="1"/>
          <p:nvPr>
            <p:ph idx="7" type="subTitle"/>
          </p:nvPr>
        </p:nvSpPr>
        <p:spPr>
          <a:xfrm>
            <a:off x="3718450" y="3470325"/>
            <a:ext cx="3678300" cy="454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400"/>
              <a:buFont typeface="Quantico"/>
              <a:buNone/>
              <a:defRPr sz="1400">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400"/>
              <a:buFont typeface="Quantico"/>
              <a:buNone/>
              <a:defRPr sz="1400">
                <a:solidFill>
                  <a:schemeClr val="accent6"/>
                </a:solidFill>
                <a:latin typeface="Quantico"/>
                <a:ea typeface="Quantico"/>
                <a:cs typeface="Quantico"/>
                <a:sym typeface="Quantico"/>
              </a:defRPr>
            </a:lvl9pPr>
          </a:lstStyle>
          <a:p/>
        </p:txBody>
      </p:sp>
      <p:sp>
        <p:nvSpPr>
          <p:cNvPr id="168" name="Google Shape;168;p25"/>
          <p:cNvSpPr txBox="1"/>
          <p:nvPr>
            <p:ph idx="8" type="subTitle"/>
          </p:nvPr>
        </p:nvSpPr>
        <p:spPr>
          <a:xfrm>
            <a:off x="3724200" y="3884675"/>
            <a:ext cx="5063100" cy="1039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200"/>
              <a:buFont typeface="Lato"/>
              <a:buNone/>
              <a:defRPr>
                <a:solidFill>
                  <a:schemeClr val="accent6"/>
                </a:solidFill>
              </a:defRPr>
            </a:lvl1pPr>
            <a:lvl2pPr lvl="1">
              <a:lnSpc>
                <a:spcPct val="100000"/>
              </a:lnSpc>
              <a:spcBef>
                <a:spcPts val="1000"/>
              </a:spcBef>
              <a:spcAft>
                <a:spcPts val="0"/>
              </a:spcAft>
              <a:buClr>
                <a:schemeClr val="accent6"/>
              </a:buClr>
              <a:buSzPts val="1200"/>
              <a:buFont typeface="Lato"/>
              <a:buNone/>
              <a:defRPr>
                <a:solidFill>
                  <a:schemeClr val="accent6"/>
                </a:solidFill>
              </a:defRPr>
            </a:lvl2pPr>
            <a:lvl3pPr lvl="2">
              <a:lnSpc>
                <a:spcPct val="100000"/>
              </a:lnSpc>
              <a:spcBef>
                <a:spcPts val="1000"/>
              </a:spcBef>
              <a:spcAft>
                <a:spcPts val="0"/>
              </a:spcAft>
              <a:buClr>
                <a:schemeClr val="accent6"/>
              </a:buClr>
              <a:buSzPts val="1200"/>
              <a:buFont typeface="Lato"/>
              <a:buNone/>
              <a:defRPr>
                <a:solidFill>
                  <a:schemeClr val="accent6"/>
                </a:solidFill>
              </a:defRPr>
            </a:lvl3pPr>
            <a:lvl4pPr lvl="3">
              <a:lnSpc>
                <a:spcPct val="100000"/>
              </a:lnSpc>
              <a:spcBef>
                <a:spcPts val="1000"/>
              </a:spcBef>
              <a:spcAft>
                <a:spcPts val="0"/>
              </a:spcAft>
              <a:buClr>
                <a:schemeClr val="accent6"/>
              </a:buClr>
              <a:buSzPts val="1200"/>
              <a:buFont typeface="Lato"/>
              <a:buNone/>
              <a:defRPr>
                <a:solidFill>
                  <a:schemeClr val="accent6"/>
                </a:solidFill>
              </a:defRPr>
            </a:lvl4pPr>
            <a:lvl5pPr lvl="4">
              <a:lnSpc>
                <a:spcPct val="100000"/>
              </a:lnSpc>
              <a:spcBef>
                <a:spcPts val="1000"/>
              </a:spcBef>
              <a:spcAft>
                <a:spcPts val="0"/>
              </a:spcAft>
              <a:buClr>
                <a:schemeClr val="accent6"/>
              </a:buClr>
              <a:buSzPts val="1200"/>
              <a:buFont typeface="Lato"/>
              <a:buNone/>
              <a:defRPr>
                <a:solidFill>
                  <a:schemeClr val="accent6"/>
                </a:solidFill>
              </a:defRPr>
            </a:lvl5pPr>
            <a:lvl6pPr lvl="5">
              <a:lnSpc>
                <a:spcPct val="100000"/>
              </a:lnSpc>
              <a:spcBef>
                <a:spcPts val="1000"/>
              </a:spcBef>
              <a:spcAft>
                <a:spcPts val="0"/>
              </a:spcAft>
              <a:buClr>
                <a:schemeClr val="accent6"/>
              </a:buClr>
              <a:buSzPts val="1200"/>
              <a:buFont typeface="Lato"/>
              <a:buNone/>
              <a:defRPr>
                <a:solidFill>
                  <a:schemeClr val="accent6"/>
                </a:solidFill>
              </a:defRPr>
            </a:lvl6pPr>
            <a:lvl7pPr lvl="6">
              <a:lnSpc>
                <a:spcPct val="100000"/>
              </a:lnSpc>
              <a:spcBef>
                <a:spcPts val="1000"/>
              </a:spcBef>
              <a:spcAft>
                <a:spcPts val="0"/>
              </a:spcAft>
              <a:buClr>
                <a:schemeClr val="accent6"/>
              </a:buClr>
              <a:buSzPts val="1200"/>
              <a:buFont typeface="Lato"/>
              <a:buNone/>
              <a:defRPr>
                <a:solidFill>
                  <a:schemeClr val="accent6"/>
                </a:solidFill>
              </a:defRPr>
            </a:lvl7pPr>
            <a:lvl8pPr lvl="7">
              <a:lnSpc>
                <a:spcPct val="100000"/>
              </a:lnSpc>
              <a:spcBef>
                <a:spcPts val="1000"/>
              </a:spcBef>
              <a:spcAft>
                <a:spcPts val="0"/>
              </a:spcAft>
              <a:buClr>
                <a:schemeClr val="accent6"/>
              </a:buClr>
              <a:buSzPts val="1200"/>
              <a:buFont typeface="Lato"/>
              <a:buNone/>
              <a:defRPr>
                <a:solidFill>
                  <a:schemeClr val="accent6"/>
                </a:solidFill>
              </a:defRPr>
            </a:lvl8pPr>
            <a:lvl9pPr lvl="8">
              <a:lnSpc>
                <a:spcPct val="100000"/>
              </a:lnSpc>
              <a:spcBef>
                <a:spcPts val="1000"/>
              </a:spcBef>
              <a:spcAft>
                <a:spcPts val="1000"/>
              </a:spcAft>
              <a:buClr>
                <a:schemeClr val="accent6"/>
              </a:buClr>
              <a:buSzPts val="1200"/>
              <a:buFont typeface="Lato"/>
              <a:buNone/>
              <a:defRPr>
                <a:solidFill>
                  <a:schemeClr val="accent6"/>
                </a:solidFill>
              </a:defRPr>
            </a:lvl9pPr>
          </a:lstStyle>
          <a:p/>
        </p:txBody>
      </p:sp>
      <p:sp>
        <p:nvSpPr>
          <p:cNvPr id="169" name="Google Shape;169;p25"/>
          <p:cNvSpPr txBox="1"/>
          <p:nvPr>
            <p:ph idx="9" type="subTitle"/>
          </p:nvPr>
        </p:nvSpPr>
        <p:spPr>
          <a:xfrm>
            <a:off x="5999175" y="1696338"/>
            <a:ext cx="2787300" cy="1251900"/>
          </a:xfrm>
          <a:prstGeom prst="rect">
            <a:avLst/>
          </a:prstGeom>
        </p:spPr>
        <p:txBody>
          <a:bodyPr anchorCtr="0" anchor="t" bIns="0" lIns="0" spcFirstLastPara="1" rIns="91425" wrap="square" tIns="0">
            <a:noAutofit/>
          </a:bodyPr>
          <a:lstStyle>
            <a:lvl1pPr lvl="0">
              <a:lnSpc>
                <a:spcPct val="130000"/>
              </a:lnSpc>
              <a:spcBef>
                <a:spcPts val="0"/>
              </a:spcBef>
              <a:spcAft>
                <a:spcPts val="0"/>
              </a:spcAft>
              <a:buClr>
                <a:schemeClr val="accent6"/>
              </a:buClr>
              <a:buSzPts val="1000"/>
              <a:buFont typeface="Lato"/>
              <a:buNone/>
              <a:defRPr>
                <a:solidFill>
                  <a:schemeClr val="accent6"/>
                </a:solidFill>
              </a:defRPr>
            </a:lvl1pPr>
            <a:lvl2pPr lvl="1">
              <a:lnSpc>
                <a:spcPct val="130000"/>
              </a:lnSpc>
              <a:spcBef>
                <a:spcPts val="0"/>
              </a:spcBef>
              <a:spcAft>
                <a:spcPts val="0"/>
              </a:spcAft>
              <a:buClr>
                <a:schemeClr val="accent6"/>
              </a:buClr>
              <a:buSzPts val="1000"/>
              <a:buFont typeface="Lato"/>
              <a:buNone/>
              <a:defRPr>
                <a:solidFill>
                  <a:schemeClr val="accent6"/>
                </a:solidFill>
              </a:defRPr>
            </a:lvl2pPr>
            <a:lvl3pPr lvl="2">
              <a:lnSpc>
                <a:spcPct val="130000"/>
              </a:lnSpc>
              <a:spcBef>
                <a:spcPts val="0"/>
              </a:spcBef>
              <a:spcAft>
                <a:spcPts val="0"/>
              </a:spcAft>
              <a:buClr>
                <a:schemeClr val="accent6"/>
              </a:buClr>
              <a:buSzPts val="1000"/>
              <a:buFont typeface="Lato"/>
              <a:buNone/>
              <a:defRPr>
                <a:solidFill>
                  <a:schemeClr val="accent6"/>
                </a:solidFill>
              </a:defRPr>
            </a:lvl3pPr>
            <a:lvl4pPr lvl="3">
              <a:lnSpc>
                <a:spcPct val="130000"/>
              </a:lnSpc>
              <a:spcBef>
                <a:spcPts val="0"/>
              </a:spcBef>
              <a:spcAft>
                <a:spcPts val="0"/>
              </a:spcAft>
              <a:buClr>
                <a:schemeClr val="accent6"/>
              </a:buClr>
              <a:buSzPts val="1000"/>
              <a:buFont typeface="Lato"/>
              <a:buNone/>
              <a:defRPr>
                <a:solidFill>
                  <a:schemeClr val="accent6"/>
                </a:solidFill>
              </a:defRPr>
            </a:lvl4pPr>
            <a:lvl5pPr lvl="4">
              <a:lnSpc>
                <a:spcPct val="130000"/>
              </a:lnSpc>
              <a:spcBef>
                <a:spcPts val="0"/>
              </a:spcBef>
              <a:spcAft>
                <a:spcPts val="0"/>
              </a:spcAft>
              <a:buClr>
                <a:schemeClr val="accent6"/>
              </a:buClr>
              <a:buSzPts val="1000"/>
              <a:buFont typeface="Lato"/>
              <a:buNone/>
              <a:defRPr>
                <a:solidFill>
                  <a:schemeClr val="accent6"/>
                </a:solidFill>
              </a:defRPr>
            </a:lvl5pPr>
            <a:lvl6pPr lvl="5">
              <a:lnSpc>
                <a:spcPct val="130000"/>
              </a:lnSpc>
              <a:spcBef>
                <a:spcPts val="0"/>
              </a:spcBef>
              <a:spcAft>
                <a:spcPts val="0"/>
              </a:spcAft>
              <a:buClr>
                <a:schemeClr val="accent6"/>
              </a:buClr>
              <a:buSzPts val="1000"/>
              <a:buFont typeface="Lato"/>
              <a:buNone/>
              <a:defRPr>
                <a:solidFill>
                  <a:schemeClr val="accent6"/>
                </a:solidFill>
              </a:defRPr>
            </a:lvl6pPr>
            <a:lvl7pPr lvl="6">
              <a:lnSpc>
                <a:spcPct val="130000"/>
              </a:lnSpc>
              <a:spcBef>
                <a:spcPts val="0"/>
              </a:spcBef>
              <a:spcAft>
                <a:spcPts val="0"/>
              </a:spcAft>
              <a:buClr>
                <a:schemeClr val="accent6"/>
              </a:buClr>
              <a:buSzPts val="1000"/>
              <a:buFont typeface="Lato"/>
              <a:buNone/>
              <a:defRPr>
                <a:solidFill>
                  <a:schemeClr val="accent6"/>
                </a:solidFill>
              </a:defRPr>
            </a:lvl7pPr>
            <a:lvl8pPr lvl="7">
              <a:lnSpc>
                <a:spcPct val="130000"/>
              </a:lnSpc>
              <a:spcBef>
                <a:spcPts val="0"/>
              </a:spcBef>
              <a:spcAft>
                <a:spcPts val="0"/>
              </a:spcAft>
              <a:buClr>
                <a:schemeClr val="accent6"/>
              </a:buClr>
              <a:buSzPts val="1000"/>
              <a:buFont typeface="Lato"/>
              <a:buNone/>
              <a:defRPr>
                <a:solidFill>
                  <a:schemeClr val="accent6"/>
                </a:solidFill>
              </a:defRPr>
            </a:lvl8pPr>
            <a:lvl9pPr lvl="8">
              <a:lnSpc>
                <a:spcPct val="130000"/>
              </a:lnSpc>
              <a:spcBef>
                <a:spcPts val="0"/>
              </a:spcBef>
              <a:spcAft>
                <a:spcPts val="0"/>
              </a:spcAft>
              <a:buClr>
                <a:schemeClr val="accent6"/>
              </a:buClr>
              <a:buSzPts val="1000"/>
              <a:buFont typeface="Lato"/>
              <a:buNone/>
              <a:defRPr>
                <a:solidFill>
                  <a:schemeClr val="accent6"/>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0">
  <p:cSld name="BLANK_1_1_1_1_1_1_1_1_1_1_1_1_1_1_1_1_1_1">
    <p:spTree>
      <p:nvGrpSpPr>
        <p:cNvPr id="170" name="Shape 170"/>
        <p:cNvGrpSpPr/>
        <p:nvPr/>
      </p:nvGrpSpPr>
      <p:grpSpPr>
        <a:xfrm>
          <a:off x="0" y="0"/>
          <a:ext cx="0" cy="0"/>
          <a:chOff x="0" y="0"/>
          <a:chExt cx="0" cy="0"/>
        </a:xfrm>
      </p:grpSpPr>
      <p:sp>
        <p:nvSpPr>
          <p:cNvPr id="171" name="Google Shape;171;p26"/>
          <p:cNvSpPr txBox="1"/>
          <p:nvPr>
            <p:ph type="title"/>
          </p:nvPr>
        </p:nvSpPr>
        <p:spPr>
          <a:xfrm>
            <a:off x="508000" y="466750"/>
            <a:ext cx="3752700" cy="18681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lt1"/>
              </a:buClr>
              <a:buSzPts val="3000"/>
              <a:buNone/>
              <a:defRPr sz="2400">
                <a:solidFill>
                  <a:schemeClr val="lt1"/>
                </a:solidFill>
              </a:defRPr>
            </a:lvl1pPr>
            <a:lvl2pPr lvl="1">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2pPr>
            <a:lvl3pPr lvl="2">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3pPr>
            <a:lvl4pPr lvl="3">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4pPr>
            <a:lvl5pPr lvl="4">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5pPr>
            <a:lvl6pPr lvl="5">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6pPr>
            <a:lvl7pPr lvl="6">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7pPr>
            <a:lvl8pPr lvl="7">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8pPr>
            <a:lvl9pPr lvl="8">
              <a:lnSpc>
                <a:spcPct val="90000"/>
              </a:lnSpc>
              <a:spcBef>
                <a:spcPts val="0"/>
              </a:spcBef>
              <a:spcAft>
                <a:spcPts val="0"/>
              </a:spcAft>
              <a:buClr>
                <a:schemeClr val="lt1"/>
              </a:buClr>
              <a:buSzPts val="3000"/>
              <a:buNone/>
              <a:defRPr sz="2400">
                <a:solidFill>
                  <a:schemeClr val="lt1"/>
                </a:solidFill>
                <a:latin typeface="Quantico"/>
                <a:ea typeface="Quantico"/>
                <a:cs typeface="Quantico"/>
                <a:sym typeface="Quantico"/>
              </a:defRPr>
            </a:lvl9pPr>
          </a:lstStyle>
          <a:p/>
        </p:txBody>
      </p:sp>
      <p:sp>
        <p:nvSpPr>
          <p:cNvPr id="172" name="Google Shape;172;p26"/>
          <p:cNvSpPr/>
          <p:nvPr>
            <p:ph idx="2" type="pic"/>
          </p:nvPr>
        </p:nvSpPr>
        <p:spPr>
          <a:xfrm>
            <a:off x="75" y="2673275"/>
            <a:ext cx="3014400" cy="2471400"/>
          </a:xfrm>
          <a:prstGeom prst="snip1Rect">
            <a:avLst>
              <a:gd fmla="val 0" name="adj"/>
            </a:avLst>
          </a:prstGeom>
          <a:noFill/>
          <a:ln>
            <a:noFill/>
          </a:ln>
        </p:spPr>
      </p:sp>
      <p:sp>
        <p:nvSpPr>
          <p:cNvPr id="173" name="Google Shape;173;p26"/>
          <p:cNvSpPr/>
          <p:nvPr>
            <p:ph idx="3" type="pic"/>
          </p:nvPr>
        </p:nvSpPr>
        <p:spPr>
          <a:xfrm>
            <a:off x="5341625" y="-3800"/>
            <a:ext cx="3802500" cy="1899300"/>
          </a:xfrm>
          <a:prstGeom prst="snip1Rect">
            <a:avLst>
              <a:gd fmla="val 17337" name="adj"/>
            </a:avLst>
          </a:prstGeom>
          <a:noFill/>
          <a:ln>
            <a:noFill/>
          </a:ln>
        </p:spPr>
      </p:sp>
      <p:sp>
        <p:nvSpPr>
          <p:cNvPr id="174" name="Google Shape;174;p26"/>
          <p:cNvSpPr/>
          <p:nvPr/>
        </p:nvSpPr>
        <p:spPr>
          <a:xfrm>
            <a:off x="5341400" y="1709375"/>
            <a:ext cx="3802500" cy="3435300"/>
          </a:xfrm>
          <a:prstGeom prst="snip1Rect">
            <a:avLst>
              <a:gd fmla="val 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75" name="Google Shape;175;p26"/>
          <p:cNvSpPr/>
          <p:nvPr/>
        </p:nvSpPr>
        <p:spPr>
          <a:xfrm>
            <a:off x="3014300" y="2673275"/>
            <a:ext cx="2327100" cy="2471400"/>
          </a:xfrm>
          <a:prstGeom prst="snip1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76" name="Google Shape;176;p26"/>
          <p:cNvSpPr txBox="1"/>
          <p:nvPr>
            <p:ph idx="1" type="subTitle"/>
          </p:nvPr>
        </p:nvSpPr>
        <p:spPr>
          <a:xfrm>
            <a:off x="3364075" y="3159975"/>
            <a:ext cx="1459500" cy="18681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accent6"/>
              </a:buClr>
              <a:buSzPts val="1000"/>
              <a:buFont typeface="Lato"/>
              <a:buNone/>
              <a:defRPr>
                <a:solidFill>
                  <a:schemeClr val="accent6"/>
                </a:solidFill>
              </a:defRPr>
            </a:lvl1pPr>
            <a:lvl2pPr lvl="1">
              <a:lnSpc>
                <a:spcPct val="115000"/>
              </a:lnSpc>
              <a:spcBef>
                <a:spcPts val="1000"/>
              </a:spcBef>
              <a:spcAft>
                <a:spcPts val="0"/>
              </a:spcAft>
              <a:buClr>
                <a:schemeClr val="accent6"/>
              </a:buClr>
              <a:buSzPts val="1000"/>
              <a:buFont typeface="Lato"/>
              <a:buNone/>
              <a:defRPr>
                <a:solidFill>
                  <a:schemeClr val="accent6"/>
                </a:solidFill>
              </a:defRPr>
            </a:lvl2pPr>
            <a:lvl3pPr lvl="2">
              <a:lnSpc>
                <a:spcPct val="115000"/>
              </a:lnSpc>
              <a:spcBef>
                <a:spcPts val="1000"/>
              </a:spcBef>
              <a:spcAft>
                <a:spcPts val="0"/>
              </a:spcAft>
              <a:buClr>
                <a:schemeClr val="accent6"/>
              </a:buClr>
              <a:buSzPts val="1000"/>
              <a:buFont typeface="Lato"/>
              <a:buNone/>
              <a:defRPr>
                <a:solidFill>
                  <a:schemeClr val="accent6"/>
                </a:solidFill>
              </a:defRPr>
            </a:lvl3pPr>
            <a:lvl4pPr lvl="3">
              <a:lnSpc>
                <a:spcPct val="115000"/>
              </a:lnSpc>
              <a:spcBef>
                <a:spcPts val="1000"/>
              </a:spcBef>
              <a:spcAft>
                <a:spcPts val="0"/>
              </a:spcAft>
              <a:buClr>
                <a:schemeClr val="accent6"/>
              </a:buClr>
              <a:buSzPts val="1000"/>
              <a:buFont typeface="Lato"/>
              <a:buNone/>
              <a:defRPr>
                <a:solidFill>
                  <a:schemeClr val="accent6"/>
                </a:solidFill>
              </a:defRPr>
            </a:lvl4pPr>
            <a:lvl5pPr lvl="4">
              <a:lnSpc>
                <a:spcPct val="115000"/>
              </a:lnSpc>
              <a:spcBef>
                <a:spcPts val="1000"/>
              </a:spcBef>
              <a:spcAft>
                <a:spcPts val="0"/>
              </a:spcAft>
              <a:buClr>
                <a:schemeClr val="accent6"/>
              </a:buClr>
              <a:buSzPts val="1000"/>
              <a:buFont typeface="Lato"/>
              <a:buNone/>
              <a:defRPr>
                <a:solidFill>
                  <a:schemeClr val="accent6"/>
                </a:solidFill>
              </a:defRPr>
            </a:lvl5pPr>
            <a:lvl6pPr lvl="5">
              <a:lnSpc>
                <a:spcPct val="115000"/>
              </a:lnSpc>
              <a:spcBef>
                <a:spcPts val="1000"/>
              </a:spcBef>
              <a:spcAft>
                <a:spcPts val="0"/>
              </a:spcAft>
              <a:buClr>
                <a:schemeClr val="accent6"/>
              </a:buClr>
              <a:buSzPts val="1000"/>
              <a:buFont typeface="Lato"/>
              <a:buNone/>
              <a:defRPr>
                <a:solidFill>
                  <a:schemeClr val="accent6"/>
                </a:solidFill>
              </a:defRPr>
            </a:lvl6pPr>
            <a:lvl7pPr lvl="6">
              <a:lnSpc>
                <a:spcPct val="115000"/>
              </a:lnSpc>
              <a:spcBef>
                <a:spcPts val="1000"/>
              </a:spcBef>
              <a:spcAft>
                <a:spcPts val="0"/>
              </a:spcAft>
              <a:buClr>
                <a:schemeClr val="accent6"/>
              </a:buClr>
              <a:buSzPts val="1000"/>
              <a:buFont typeface="Lato"/>
              <a:buNone/>
              <a:defRPr>
                <a:solidFill>
                  <a:schemeClr val="accent6"/>
                </a:solidFill>
              </a:defRPr>
            </a:lvl7pPr>
            <a:lvl8pPr lvl="7">
              <a:lnSpc>
                <a:spcPct val="115000"/>
              </a:lnSpc>
              <a:spcBef>
                <a:spcPts val="1000"/>
              </a:spcBef>
              <a:spcAft>
                <a:spcPts val="0"/>
              </a:spcAft>
              <a:buClr>
                <a:schemeClr val="accent6"/>
              </a:buClr>
              <a:buSzPts val="1000"/>
              <a:buFont typeface="Lato"/>
              <a:buNone/>
              <a:defRPr>
                <a:solidFill>
                  <a:schemeClr val="accent6"/>
                </a:solidFill>
              </a:defRPr>
            </a:lvl8pPr>
            <a:lvl9pPr lvl="8">
              <a:lnSpc>
                <a:spcPct val="115000"/>
              </a:lnSpc>
              <a:spcBef>
                <a:spcPts val="1000"/>
              </a:spcBef>
              <a:spcAft>
                <a:spcPts val="1000"/>
              </a:spcAft>
              <a:buClr>
                <a:schemeClr val="accent6"/>
              </a:buClr>
              <a:buSzPts val="1000"/>
              <a:buFont typeface="Lato"/>
              <a:buNone/>
              <a:defRPr>
                <a:solidFill>
                  <a:schemeClr val="accent6"/>
                </a:solidFill>
              </a:defRPr>
            </a:lvl9pPr>
          </a:lstStyle>
          <a:p/>
        </p:txBody>
      </p:sp>
      <p:sp>
        <p:nvSpPr>
          <p:cNvPr id="177" name="Google Shape;177;p26"/>
          <p:cNvSpPr txBox="1"/>
          <p:nvPr>
            <p:ph idx="4" type="subTitle"/>
          </p:nvPr>
        </p:nvSpPr>
        <p:spPr>
          <a:xfrm>
            <a:off x="5794450" y="2073450"/>
            <a:ext cx="1459500" cy="16428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200"/>
              <a:buFont typeface="Lato"/>
              <a:buNone/>
              <a:defRPr>
                <a:solidFill>
                  <a:schemeClr val="accent6"/>
                </a:solidFill>
              </a:defRPr>
            </a:lvl1pPr>
            <a:lvl2pPr lvl="1">
              <a:lnSpc>
                <a:spcPct val="100000"/>
              </a:lnSpc>
              <a:spcBef>
                <a:spcPts val="1000"/>
              </a:spcBef>
              <a:spcAft>
                <a:spcPts val="0"/>
              </a:spcAft>
              <a:buClr>
                <a:schemeClr val="accent6"/>
              </a:buClr>
              <a:buSzPts val="1200"/>
              <a:buFont typeface="Lato"/>
              <a:buNone/>
              <a:defRPr>
                <a:solidFill>
                  <a:schemeClr val="accent6"/>
                </a:solidFill>
              </a:defRPr>
            </a:lvl2pPr>
            <a:lvl3pPr lvl="2">
              <a:lnSpc>
                <a:spcPct val="100000"/>
              </a:lnSpc>
              <a:spcBef>
                <a:spcPts val="1000"/>
              </a:spcBef>
              <a:spcAft>
                <a:spcPts val="0"/>
              </a:spcAft>
              <a:buClr>
                <a:schemeClr val="accent6"/>
              </a:buClr>
              <a:buSzPts val="1200"/>
              <a:buFont typeface="Lato"/>
              <a:buNone/>
              <a:defRPr>
                <a:solidFill>
                  <a:schemeClr val="accent6"/>
                </a:solidFill>
              </a:defRPr>
            </a:lvl3pPr>
            <a:lvl4pPr lvl="3">
              <a:lnSpc>
                <a:spcPct val="100000"/>
              </a:lnSpc>
              <a:spcBef>
                <a:spcPts val="1000"/>
              </a:spcBef>
              <a:spcAft>
                <a:spcPts val="0"/>
              </a:spcAft>
              <a:buClr>
                <a:schemeClr val="accent6"/>
              </a:buClr>
              <a:buSzPts val="1200"/>
              <a:buFont typeface="Lato"/>
              <a:buNone/>
              <a:defRPr>
                <a:solidFill>
                  <a:schemeClr val="accent6"/>
                </a:solidFill>
              </a:defRPr>
            </a:lvl4pPr>
            <a:lvl5pPr lvl="4">
              <a:lnSpc>
                <a:spcPct val="100000"/>
              </a:lnSpc>
              <a:spcBef>
                <a:spcPts val="1000"/>
              </a:spcBef>
              <a:spcAft>
                <a:spcPts val="0"/>
              </a:spcAft>
              <a:buClr>
                <a:schemeClr val="accent6"/>
              </a:buClr>
              <a:buSzPts val="1200"/>
              <a:buFont typeface="Lato"/>
              <a:buNone/>
              <a:defRPr>
                <a:solidFill>
                  <a:schemeClr val="accent6"/>
                </a:solidFill>
              </a:defRPr>
            </a:lvl5pPr>
            <a:lvl6pPr lvl="5">
              <a:lnSpc>
                <a:spcPct val="100000"/>
              </a:lnSpc>
              <a:spcBef>
                <a:spcPts val="1000"/>
              </a:spcBef>
              <a:spcAft>
                <a:spcPts val="0"/>
              </a:spcAft>
              <a:buClr>
                <a:schemeClr val="accent6"/>
              </a:buClr>
              <a:buSzPts val="1200"/>
              <a:buFont typeface="Lato"/>
              <a:buNone/>
              <a:defRPr>
                <a:solidFill>
                  <a:schemeClr val="accent6"/>
                </a:solidFill>
              </a:defRPr>
            </a:lvl6pPr>
            <a:lvl7pPr lvl="6">
              <a:lnSpc>
                <a:spcPct val="100000"/>
              </a:lnSpc>
              <a:spcBef>
                <a:spcPts val="1000"/>
              </a:spcBef>
              <a:spcAft>
                <a:spcPts val="0"/>
              </a:spcAft>
              <a:buClr>
                <a:schemeClr val="accent6"/>
              </a:buClr>
              <a:buSzPts val="1200"/>
              <a:buFont typeface="Lato"/>
              <a:buNone/>
              <a:defRPr>
                <a:solidFill>
                  <a:schemeClr val="accent6"/>
                </a:solidFill>
              </a:defRPr>
            </a:lvl7pPr>
            <a:lvl8pPr lvl="7">
              <a:lnSpc>
                <a:spcPct val="100000"/>
              </a:lnSpc>
              <a:spcBef>
                <a:spcPts val="1000"/>
              </a:spcBef>
              <a:spcAft>
                <a:spcPts val="0"/>
              </a:spcAft>
              <a:buClr>
                <a:schemeClr val="accent6"/>
              </a:buClr>
              <a:buSzPts val="1200"/>
              <a:buFont typeface="Lato"/>
              <a:buNone/>
              <a:defRPr>
                <a:solidFill>
                  <a:schemeClr val="accent6"/>
                </a:solidFill>
              </a:defRPr>
            </a:lvl8pPr>
            <a:lvl9pPr lvl="8">
              <a:lnSpc>
                <a:spcPct val="100000"/>
              </a:lnSpc>
              <a:spcBef>
                <a:spcPts val="1000"/>
              </a:spcBef>
              <a:spcAft>
                <a:spcPts val="1000"/>
              </a:spcAft>
              <a:buClr>
                <a:schemeClr val="accent6"/>
              </a:buClr>
              <a:buSzPts val="1200"/>
              <a:buFont typeface="Lato"/>
              <a:buNone/>
              <a:defRPr>
                <a:solidFill>
                  <a:schemeClr val="accent6"/>
                </a:solidFill>
              </a:defRPr>
            </a:lvl9pPr>
          </a:lstStyle>
          <a:p/>
        </p:txBody>
      </p:sp>
      <p:sp>
        <p:nvSpPr>
          <p:cNvPr id="178" name="Google Shape;178;p26"/>
          <p:cNvSpPr txBox="1"/>
          <p:nvPr>
            <p:ph idx="5" type="subTitle"/>
          </p:nvPr>
        </p:nvSpPr>
        <p:spPr>
          <a:xfrm>
            <a:off x="7371675" y="2073450"/>
            <a:ext cx="1294500" cy="16428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200"/>
              <a:buFont typeface="Lato"/>
              <a:buNone/>
              <a:defRPr>
                <a:solidFill>
                  <a:schemeClr val="accent6"/>
                </a:solidFill>
              </a:defRPr>
            </a:lvl1pPr>
            <a:lvl2pPr lvl="1">
              <a:lnSpc>
                <a:spcPct val="100000"/>
              </a:lnSpc>
              <a:spcBef>
                <a:spcPts val="1000"/>
              </a:spcBef>
              <a:spcAft>
                <a:spcPts val="0"/>
              </a:spcAft>
              <a:buClr>
                <a:schemeClr val="accent6"/>
              </a:buClr>
              <a:buSzPts val="1200"/>
              <a:buFont typeface="Lato"/>
              <a:buNone/>
              <a:defRPr>
                <a:solidFill>
                  <a:schemeClr val="accent6"/>
                </a:solidFill>
              </a:defRPr>
            </a:lvl2pPr>
            <a:lvl3pPr lvl="2">
              <a:lnSpc>
                <a:spcPct val="100000"/>
              </a:lnSpc>
              <a:spcBef>
                <a:spcPts val="1000"/>
              </a:spcBef>
              <a:spcAft>
                <a:spcPts val="0"/>
              </a:spcAft>
              <a:buClr>
                <a:schemeClr val="accent6"/>
              </a:buClr>
              <a:buSzPts val="1200"/>
              <a:buFont typeface="Lato"/>
              <a:buNone/>
              <a:defRPr>
                <a:solidFill>
                  <a:schemeClr val="accent6"/>
                </a:solidFill>
              </a:defRPr>
            </a:lvl3pPr>
            <a:lvl4pPr lvl="3">
              <a:lnSpc>
                <a:spcPct val="100000"/>
              </a:lnSpc>
              <a:spcBef>
                <a:spcPts val="1000"/>
              </a:spcBef>
              <a:spcAft>
                <a:spcPts val="0"/>
              </a:spcAft>
              <a:buClr>
                <a:schemeClr val="accent6"/>
              </a:buClr>
              <a:buSzPts val="1200"/>
              <a:buFont typeface="Lato"/>
              <a:buNone/>
              <a:defRPr>
                <a:solidFill>
                  <a:schemeClr val="accent6"/>
                </a:solidFill>
              </a:defRPr>
            </a:lvl4pPr>
            <a:lvl5pPr lvl="4">
              <a:lnSpc>
                <a:spcPct val="100000"/>
              </a:lnSpc>
              <a:spcBef>
                <a:spcPts val="1000"/>
              </a:spcBef>
              <a:spcAft>
                <a:spcPts val="0"/>
              </a:spcAft>
              <a:buClr>
                <a:schemeClr val="accent6"/>
              </a:buClr>
              <a:buSzPts val="1200"/>
              <a:buFont typeface="Lato"/>
              <a:buNone/>
              <a:defRPr>
                <a:solidFill>
                  <a:schemeClr val="accent6"/>
                </a:solidFill>
              </a:defRPr>
            </a:lvl5pPr>
            <a:lvl6pPr lvl="5">
              <a:lnSpc>
                <a:spcPct val="100000"/>
              </a:lnSpc>
              <a:spcBef>
                <a:spcPts val="1000"/>
              </a:spcBef>
              <a:spcAft>
                <a:spcPts val="0"/>
              </a:spcAft>
              <a:buClr>
                <a:schemeClr val="accent6"/>
              </a:buClr>
              <a:buSzPts val="1200"/>
              <a:buFont typeface="Lato"/>
              <a:buNone/>
              <a:defRPr>
                <a:solidFill>
                  <a:schemeClr val="accent6"/>
                </a:solidFill>
              </a:defRPr>
            </a:lvl6pPr>
            <a:lvl7pPr lvl="6">
              <a:lnSpc>
                <a:spcPct val="100000"/>
              </a:lnSpc>
              <a:spcBef>
                <a:spcPts val="1000"/>
              </a:spcBef>
              <a:spcAft>
                <a:spcPts val="0"/>
              </a:spcAft>
              <a:buClr>
                <a:schemeClr val="accent6"/>
              </a:buClr>
              <a:buSzPts val="1200"/>
              <a:buFont typeface="Lato"/>
              <a:buNone/>
              <a:defRPr>
                <a:solidFill>
                  <a:schemeClr val="accent6"/>
                </a:solidFill>
              </a:defRPr>
            </a:lvl7pPr>
            <a:lvl8pPr lvl="7">
              <a:lnSpc>
                <a:spcPct val="100000"/>
              </a:lnSpc>
              <a:spcBef>
                <a:spcPts val="1000"/>
              </a:spcBef>
              <a:spcAft>
                <a:spcPts val="0"/>
              </a:spcAft>
              <a:buClr>
                <a:schemeClr val="accent6"/>
              </a:buClr>
              <a:buSzPts val="1200"/>
              <a:buFont typeface="Lato"/>
              <a:buNone/>
              <a:defRPr>
                <a:solidFill>
                  <a:schemeClr val="accent6"/>
                </a:solidFill>
              </a:defRPr>
            </a:lvl8pPr>
            <a:lvl9pPr lvl="8">
              <a:lnSpc>
                <a:spcPct val="100000"/>
              </a:lnSpc>
              <a:spcBef>
                <a:spcPts val="1000"/>
              </a:spcBef>
              <a:spcAft>
                <a:spcPts val="1000"/>
              </a:spcAft>
              <a:buClr>
                <a:schemeClr val="accent6"/>
              </a:buClr>
              <a:buSzPts val="1200"/>
              <a:buFont typeface="Lato"/>
              <a:buNone/>
              <a:defRPr>
                <a:solidFill>
                  <a:schemeClr val="accent6"/>
                </a:solidFill>
              </a:defRPr>
            </a:lvl9pPr>
          </a:lstStyle>
          <a:p/>
        </p:txBody>
      </p:sp>
      <p:sp>
        <p:nvSpPr>
          <p:cNvPr id="179" name="Google Shape;179;p26"/>
          <p:cNvSpPr txBox="1"/>
          <p:nvPr>
            <p:ph idx="6" type="subTitle"/>
          </p:nvPr>
        </p:nvSpPr>
        <p:spPr>
          <a:xfrm>
            <a:off x="5794450" y="3940350"/>
            <a:ext cx="2831400" cy="917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200"/>
              <a:buFont typeface="Lato"/>
              <a:buNone/>
              <a:defRPr>
                <a:solidFill>
                  <a:schemeClr val="accent6"/>
                </a:solidFill>
              </a:defRPr>
            </a:lvl1pPr>
            <a:lvl2pPr lvl="1">
              <a:lnSpc>
                <a:spcPct val="100000"/>
              </a:lnSpc>
              <a:spcBef>
                <a:spcPts val="1000"/>
              </a:spcBef>
              <a:spcAft>
                <a:spcPts val="0"/>
              </a:spcAft>
              <a:buClr>
                <a:schemeClr val="accent6"/>
              </a:buClr>
              <a:buSzPts val="1200"/>
              <a:buFont typeface="Lato"/>
              <a:buNone/>
              <a:defRPr>
                <a:solidFill>
                  <a:schemeClr val="accent6"/>
                </a:solidFill>
              </a:defRPr>
            </a:lvl2pPr>
            <a:lvl3pPr lvl="2">
              <a:lnSpc>
                <a:spcPct val="100000"/>
              </a:lnSpc>
              <a:spcBef>
                <a:spcPts val="1000"/>
              </a:spcBef>
              <a:spcAft>
                <a:spcPts val="0"/>
              </a:spcAft>
              <a:buClr>
                <a:schemeClr val="accent6"/>
              </a:buClr>
              <a:buSzPts val="1200"/>
              <a:buFont typeface="Lato"/>
              <a:buNone/>
              <a:defRPr>
                <a:solidFill>
                  <a:schemeClr val="accent6"/>
                </a:solidFill>
              </a:defRPr>
            </a:lvl3pPr>
            <a:lvl4pPr lvl="3">
              <a:lnSpc>
                <a:spcPct val="100000"/>
              </a:lnSpc>
              <a:spcBef>
                <a:spcPts val="1000"/>
              </a:spcBef>
              <a:spcAft>
                <a:spcPts val="0"/>
              </a:spcAft>
              <a:buClr>
                <a:schemeClr val="accent6"/>
              </a:buClr>
              <a:buSzPts val="1200"/>
              <a:buFont typeface="Lato"/>
              <a:buNone/>
              <a:defRPr>
                <a:solidFill>
                  <a:schemeClr val="accent6"/>
                </a:solidFill>
              </a:defRPr>
            </a:lvl4pPr>
            <a:lvl5pPr lvl="4">
              <a:lnSpc>
                <a:spcPct val="100000"/>
              </a:lnSpc>
              <a:spcBef>
                <a:spcPts val="1000"/>
              </a:spcBef>
              <a:spcAft>
                <a:spcPts val="0"/>
              </a:spcAft>
              <a:buClr>
                <a:schemeClr val="accent6"/>
              </a:buClr>
              <a:buSzPts val="1200"/>
              <a:buFont typeface="Lato"/>
              <a:buNone/>
              <a:defRPr>
                <a:solidFill>
                  <a:schemeClr val="accent6"/>
                </a:solidFill>
              </a:defRPr>
            </a:lvl5pPr>
            <a:lvl6pPr lvl="5">
              <a:lnSpc>
                <a:spcPct val="100000"/>
              </a:lnSpc>
              <a:spcBef>
                <a:spcPts val="1000"/>
              </a:spcBef>
              <a:spcAft>
                <a:spcPts val="0"/>
              </a:spcAft>
              <a:buClr>
                <a:schemeClr val="accent6"/>
              </a:buClr>
              <a:buSzPts val="1200"/>
              <a:buFont typeface="Lato"/>
              <a:buNone/>
              <a:defRPr>
                <a:solidFill>
                  <a:schemeClr val="accent6"/>
                </a:solidFill>
              </a:defRPr>
            </a:lvl6pPr>
            <a:lvl7pPr lvl="6">
              <a:lnSpc>
                <a:spcPct val="100000"/>
              </a:lnSpc>
              <a:spcBef>
                <a:spcPts val="1000"/>
              </a:spcBef>
              <a:spcAft>
                <a:spcPts val="0"/>
              </a:spcAft>
              <a:buClr>
                <a:schemeClr val="accent6"/>
              </a:buClr>
              <a:buSzPts val="1200"/>
              <a:buFont typeface="Lato"/>
              <a:buNone/>
              <a:defRPr>
                <a:solidFill>
                  <a:schemeClr val="accent6"/>
                </a:solidFill>
              </a:defRPr>
            </a:lvl7pPr>
            <a:lvl8pPr lvl="7">
              <a:lnSpc>
                <a:spcPct val="100000"/>
              </a:lnSpc>
              <a:spcBef>
                <a:spcPts val="1000"/>
              </a:spcBef>
              <a:spcAft>
                <a:spcPts val="0"/>
              </a:spcAft>
              <a:buClr>
                <a:schemeClr val="accent6"/>
              </a:buClr>
              <a:buSzPts val="1200"/>
              <a:buFont typeface="Lato"/>
              <a:buNone/>
              <a:defRPr>
                <a:solidFill>
                  <a:schemeClr val="accent6"/>
                </a:solidFill>
              </a:defRPr>
            </a:lvl8pPr>
            <a:lvl9pPr lvl="8">
              <a:lnSpc>
                <a:spcPct val="100000"/>
              </a:lnSpc>
              <a:spcBef>
                <a:spcPts val="1000"/>
              </a:spcBef>
              <a:spcAft>
                <a:spcPts val="1000"/>
              </a:spcAft>
              <a:buClr>
                <a:schemeClr val="accent6"/>
              </a:buClr>
              <a:buSzPts val="1200"/>
              <a:buFont typeface="Lato"/>
              <a:buNone/>
              <a:defRPr>
                <a:solidFill>
                  <a:schemeClr val="accent6"/>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1">
  <p:cSld name="BLANK_1_1_1_1_1_1_1_1_1_1_1_1_1_1_1">
    <p:bg>
      <p:bgPr>
        <a:solidFill>
          <a:schemeClr val="lt1"/>
        </a:solidFill>
      </p:bgPr>
    </p:bg>
    <p:spTree>
      <p:nvGrpSpPr>
        <p:cNvPr id="180" name="Shape 180"/>
        <p:cNvGrpSpPr/>
        <p:nvPr/>
      </p:nvGrpSpPr>
      <p:grpSpPr>
        <a:xfrm>
          <a:off x="0" y="0"/>
          <a:ext cx="0" cy="0"/>
          <a:chOff x="0" y="0"/>
          <a:chExt cx="0" cy="0"/>
        </a:xfrm>
      </p:grpSpPr>
      <p:sp>
        <p:nvSpPr>
          <p:cNvPr id="181" name="Google Shape;181;p27"/>
          <p:cNvSpPr txBox="1"/>
          <p:nvPr>
            <p:ph idx="1" type="subTitle"/>
          </p:nvPr>
        </p:nvSpPr>
        <p:spPr>
          <a:xfrm>
            <a:off x="455153" y="1847050"/>
            <a:ext cx="1278600" cy="410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000"/>
              <a:buFont typeface="Quantico"/>
              <a:buNone/>
              <a:defRPr>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000"/>
              <a:buFont typeface="Quantico"/>
              <a:buNone/>
              <a:defRPr>
                <a:solidFill>
                  <a:schemeClr val="accent6"/>
                </a:solidFill>
                <a:latin typeface="Quantico"/>
                <a:ea typeface="Quantico"/>
                <a:cs typeface="Quantico"/>
                <a:sym typeface="Quantico"/>
              </a:defRPr>
            </a:lvl9pPr>
          </a:lstStyle>
          <a:p/>
        </p:txBody>
      </p:sp>
      <p:sp>
        <p:nvSpPr>
          <p:cNvPr id="182" name="Google Shape;182;p27"/>
          <p:cNvSpPr txBox="1"/>
          <p:nvPr>
            <p:ph idx="2" type="subTitle"/>
          </p:nvPr>
        </p:nvSpPr>
        <p:spPr>
          <a:xfrm>
            <a:off x="455153" y="2961963"/>
            <a:ext cx="1278600" cy="410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000"/>
              <a:buFont typeface="Quantico"/>
              <a:buNone/>
              <a:defRPr>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000"/>
              <a:buFont typeface="Quantico"/>
              <a:buNone/>
              <a:defRPr>
                <a:solidFill>
                  <a:schemeClr val="accent6"/>
                </a:solidFill>
                <a:latin typeface="Quantico"/>
                <a:ea typeface="Quantico"/>
                <a:cs typeface="Quantico"/>
                <a:sym typeface="Quantico"/>
              </a:defRPr>
            </a:lvl9pPr>
          </a:lstStyle>
          <a:p/>
        </p:txBody>
      </p:sp>
      <p:sp>
        <p:nvSpPr>
          <p:cNvPr id="183" name="Google Shape;183;p27"/>
          <p:cNvSpPr txBox="1"/>
          <p:nvPr>
            <p:ph idx="3" type="subTitle"/>
          </p:nvPr>
        </p:nvSpPr>
        <p:spPr>
          <a:xfrm>
            <a:off x="455146" y="3929375"/>
            <a:ext cx="1278600" cy="410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000"/>
              <a:buFont typeface="Quantico"/>
              <a:buNone/>
              <a:defRPr>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000"/>
              <a:buFont typeface="Quantico"/>
              <a:buNone/>
              <a:defRPr>
                <a:solidFill>
                  <a:schemeClr val="accent6"/>
                </a:solidFill>
                <a:latin typeface="Quantico"/>
                <a:ea typeface="Quantico"/>
                <a:cs typeface="Quantico"/>
                <a:sym typeface="Quantico"/>
              </a:defRPr>
            </a:lvl9pPr>
          </a:lstStyle>
          <a:p/>
        </p:txBody>
      </p:sp>
      <p:sp>
        <p:nvSpPr>
          <p:cNvPr id="184" name="Google Shape;184;p27"/>
          <p:cNvSpPr txBox="1"/>
          <p:nvPr>
            <p:ph idx="4" type="subTitle"/>
          </p:nvPr>
        </p:nvSpPr>
        <p:spPr>
          <a:xfrm>
            <a:off x="1781075" y="1241375"/>
            <a:ext cx="1498800" cy="276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000"/>
              <a:buFont typeface="Quantico"/>
              <a:buNone/>
              <a:defRPr>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000"/>
              <a:buFont typeface="Quantico"/>
              <a:buNone/>
              <a:defRPr>
                <a:solidFill>
                  <a:schemeClr val="accent6"/>
                </a:solidFill>
                <a:latin typeface="Quantico"/>
                <a:ea typeface="Quantico"/>
                <a:cs typeface="Quantico"/>
                <a:sym typeface="Quantico"/>
              </a:defRPr>
            </a:lvl9pPr>
          </a:lstStyle>
          <a:p/>
        </p:txBody>
      </p:sp>
      <p:sp>
        <p:nvSpPr>
          <p:cNvPr id="185" name="Google Shape;185;p27"/>
          <p:cNvSpPr txBox="1"/>
          <p:nvPr>
            <p:ph idx="5" type="subTitle"/>
          </p:nvPr>
        </p:nvSpPr>
        <p:spPr>
          <a:xfrm>
            <a:off x="3596300" y="1241375"/>
            <a:ext cx="1498800" cy="276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000"/>
              <a:buFont typeface="Quantico"/>
              <a:buNone/>
              <a:defRPr>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000"/>
              <a:buFont typeface="Quantico"/>
              <a:buNone/>
              <a:defRPr>
                <a:solidFill>
                  <a:schemeClr val="accent6"/>
                </a:solidFill>
                <a:latin typeface="Quantico"/>
                <a:ea typeface="Quantico"/>
                <a:cs typeface="Quantico"/>
                <a:sym typeface="Quantico"/>
              </a:defRPr>
            </a:lvl9pPr>
          </a:lstStyle>
          <a:p/>
        </p:txBody>
      </p:sp>
      <p:sp>
        <p:nvSpPr>
          <p:cNvPr id="186" name="Google Shape;186;p27"/>
          <p:cNvSpPr txBox="1"/>
          <p:nvPr>
            <p:ph idx="6" type="subTitle"/>
          </p:nvPr>
        </p:nvSpPr>
        <p:spPr>
          <a:xfrm>
            <a:off x="5411525" y="1241375"/>
            <a:ext cx="1498800" cy="276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000"/>
              <a:buFont typeface="Quantico"/>
              <a:buNone/>
              <a:defRPr>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000"/>
              <a:buFont typeface="Quantico"/>
              <a:buNone/>
              <a:defRPr>
                <a:solidFill>
                  <a:schemeClr val="accent6"/>
                </a:solidFill>
                <a:latin typeface="Quantico"/>
                <a:ea typeface="Quantico"/>
                <a:cs typeface="Quantico"/>
                <a:sym typeface="Quantico"/>
              </a:defRPr>
            </a:lvl9pPr>
          </a:lstStyle>
          <a:p/>
        </p:txBody>
      </p:sp>
      <p:sp>
        <p:nvSpPr>
          <p:cNvPr id="187" name="Google Shape;187;p27"/>
          <p:cNvSpPr txBox="1"/>
          <p:nvPr>
            <p:ph idx="7" type="subTitle"/>
          </p:nvPr>
        </p:nvSpPr>
        <p:spPr>
          <a:xfrm>
            <a:off x="7226750" y="1241375"/>
            <a:ext cx="1498800" cy="2640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000"/>
              <a:buFont typeface="Quantico"/>
              <a:buNone/>
              <a:defRPr>
                <a:solidFill>
                  <a:schemeClr val="accent6"/>
                </a:solidFill>
                <a:latin typeface="Quantico"/>
                <a:ea typeface="Quantico"/>
                <a:cs typeface="Quantico"/>
                <a:sym typeface="Quantico"/>
              </a:defRPr>
            </a:lvl1pPr>
            <a:lvl2pPr lvl="1">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2pPr>
            <a:lvl3pPr lvl="2">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3pPr>
            <a:lvl4pPr lvl="3">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4pPr>
            <a:lvl5pPr lvl="4">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5pPr>
            <a:lvl6pPr lvl="5">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6pPr>
            <a:lvl7pPr lvl="6">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7pPr>
            <a:lvl8pPr lvl="7">
              <a:lnSpc>
                <a:spcPct val="100000"/>
              </a:lnSpc>
              <a:spcBef>
                <a:spcPts val="1000"/>
              </a:spcBef>
              <a:spcAft>
                <a:spcPts val="0"/>
              </a:spcAft>
              <a:buClr>
                <a:schemeClr val="accent6"/>
              </a:buClr>
              <a:buSzPts val="1000"/>
              <a:buFont typeface="Quantico"/>
              <a:buNone/>
              <a:defRPr>
                <a:solidFill>
                  <a:schemeClr val="accent6"/>
                </a:solidFill>
                <a:latin typeface="Quantico"/>
                <a:ea typeface="Quantico"/>
                <a:cs typeface="Quantico"/>
                <a:sym typeface="Quantico"/>
              </a:defRPr>
            </a:lvl8pPr>
            <a:lvl9pPr lvl="8">
              <a:lnSpc>
                <a:spcPct val="100000"/>
              </a:lnSpc>
              <a:spcBef>
                <a:spcPts val="1000"/>
              </a:spcBef>
              <a:spcAft>
                <a:spcPts val="1000"/>
              </a:spcAft>
              <a:buClr>
                <a:schemeClr val="accent6"/>
              </a:buClr>
              <a:buSzPts val="1000"/>
              <a:buFont typeface="Quantico"/>
              <a:buNone/>
              <a:defRPr>
                <a:solidFill>
                  <a:schemeClr val="accent6"/>
                </a:solidFill>
                <a:latin typeface="Quantico"/>
                <a:ea typeface="Quantico"/>
                <a:cs typeface="Quantico"/>
                <a:sym typeface="Quantico"/>
              </a:defRPr>
            </a:lvl9pPr>
          </a:lstStyle>
          <a:p/>
        </p:txBody>
      </p:sp>
      <p:sp>
        <p:nvSpPr>
          <p:cNvPr id="188" name="Google Shape;188;p27"/>
          <p:cNvSpPr txBox="1"/>
          <p:nvPr>
            <p:ph idx="8" type="subTitle"/>
          </p:nvPr>
        </p:nvSpPr>
        <p:spPr>
          <a:xfrm>
            <a:off x="1979675" y="17903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89" name="Google Shape;189;p27"/>
          <p:cNvSpPr txBox="1"/>
          <p:nvPr>
            <p:ph idx="9" type="subTitle"/>
          </p:nvPr>
        </p:nvSpPr>
        <p:spPr>
          <a:xfrm>
            <a:off x="1979675" y="2883669"/>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0" name="Google Shape;190;p27"/>
          <p:cNvSpPr txBox="1"/>
          <p:nvPr>
            <p:ph idx="13" type="subTitle"/>
          </p:nvPr>
        </p:nvSpPr>
        <p:spPr>
          <a:xfrm>
            <a:off x="1979675" y="40400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1" name="Google Shape;191;p27"/>
          <p:cNvSpPr txBox="1"/>
          <p:nvPr>
            <p:ph idx="14" type="subTitle"/>
          </p:nvPr>
        </p:nvSpPr>
        <p:spPr>
          <a:xfrm>
            <a:off x="3805975" y="17903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2" name="Google Shape;192;p27"/>
          <p:cNvSpPr txBox="1"/>
          <p:nvPr>
            <p:ph idx="15" type="subTitle"/>
          </p:nvPr>
        </p:nvSpPr>
        <p:spPr>
          <a:xfrm>
            <a:off x="3805975" y="2883669"/>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3" name="Google Shape;193;p27"/>
          <p:cNvSpPr txBox="1"/>
          <p:nvPr>
            <p:ph idx="16" type="subTitle"/>
          </p:nvPr>
        </p:nvSpPr>
        <p:spPr>
          <a:xfrm>
            <a:off x="3805975" y="40400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4" name="Google Shape;194;p27"/>
          <p:cNvSpPr txBox="1"/>
          <p:nvPr>
            <p:ph idx="17" type="subTitle"/>
          </p:nvPr>
        </p:nvSpPr>
        <p:spPr>
          <a:xfrm>
            <a:off x="5632275" y="17903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5" name="Google Shape;195;p27"/>
          <p:cNvSpPr txBox="1"/>
          <p:nvPr>
            <p:ph idx="18" type="subTitle"/>
          </p:nvPr>
        </p:nvSpPr>
        <p:spPr>
          <a:xfrm>
            <a:off x="5632275" y="2883669"/>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6" name="Google Shape;196;p27"/>
          <p:cNvSpPr txBox="1"/>
          <p:nvPr>
            <p:ph idx="19" type="subTitle"/>
          </p:nvPr>
        </p:nvSpPr>
        <p:spPr>
          <a:xfrm>
            <a:off x="5632275" y="40400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7" name="Google Shape;197;p27"/>
          <p:cNvSpPr txBox="1"/>
          <p:nvPr>
            <p:ph idx="20" type="subTitle"/>
          </p:nvPr>
        </p:nvSpPr>
        <p:spPr>
          <a:xfrm>
            <a:off x="7458575" y="17903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8" name="Google Shape;198;p27"/>
          <p:cNvSpPr txBox="1"/>
          <p:nvPr>
            <p:ph idx="21" type="subTitle"/>
          </p:nvPr>
        </p:nvSpPr>
        <p:spPr>
          <a:xfrm>
            <a:off x="7458575" y="2883669"/>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199" name="Google Shape;199;p27"/>
          <p:cNvSpPr txBox="1"/>
          <p:nvPr>
            <p:ph idx="22" type="subTitle"/>
          </p:nvPr>
        </p:nvSpPr>
        <p:spPr>
          <a:xfrm>
            <a:off x="7458575" y="4040075"/>
            <a:ext cx="1381200" cy="4884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a:solidFill>
                  <a:schemeClr val="dk1"/>
                </a:solidFill>
              </a:defRPr>
            </a:lvl1pPr>
            <a:lvl2pPr lvl="1">
              <a:lnSpc>
                <a:spcPct val="100000"/>
              </a:lnSpc>
              <a:spcBef>
                <a:spcPts val="1000"/>
              </a:spcBef>
              <a:spcAft>
                <a:spcPts val="0"/>
              </a:spcAft>
              <a:buClr>
                <a:schemeClr val="dk1"/>
              </a:buClr>
              <a:buSzPts val="1000"/>
              <a:buFont typeface="Lato"/>
              <a:buNone/>
              <a:defRPr>
                <a:solidFill>
                  <a:schemeClr val="dk1"/>
                </a:solidFill>
              </a:defRPr>
            </a:lvl2pPr>
            <a:lvl3pPr lvl="2">
              <a:lnSpc>
                <a:spcPct val="100000"/>
              </a:lnSpc>
              <a:spcBef>
                <a:spcPts val="1000"/>
              </a:spcBef>
              <a:spcAft>
                <a:spcPts val="0"/>
              </a:spcAft>
              <a:buClr>
                <a:schemeClr val="dk1"/>
              </a:buClr>
              <a:buSzPts val="1000"/>
              <a:buFont typeface="Lato"/>
              <a:buNone/>
              <a:defRPr>
                <a:solidFill>
                  <a:schemeClr val="dk1"/>
                </a:solidFill>
              </a:defRPr>
            </a:lvl3pPr>
            <a:lvl4pPr lvl="3">
              <a:lnSpc>
                <a:spcPct val="100000"/>
              </a:lnSpc>
              <a:spcBef>
                <a:spcPts val="1000"/>
              </a:spcBef>
              <a:spcAft>
                <a:spcPts val="0"/>
              </a:spcAft>
              <a:buClr>
                <a:schemeClr val="dk1"/>
              </a:buClr>
              <a:buSzPts val="1000"/>
              <a:buFont typeface="Lato"/>
              <a:buNone/>
              <a:defRPr>
                <a:solidFill>
                  <a:schemeClr val="dk1"/>
                </a:solidFill>
              </a:defRPr>
            </a:lvl4pPr>
            <a:lvl5pPr lvl="4">
              <a:lnSpc>
                <a:spcPct val="100000"/>
              </a:lnSpc>
              <a:spcBef>
                <a:spcPts val="1000"/>
              </a:spcBef>
              <a:spcAft>
                <a:spcPts val="0"/>
              </a:spcAft>
              <a:buClr>
                <a:schemeClr val="dk1"/>
              </a:buClr>
              <a:buSzPts val="1000"/>
              <a:buFont typeface="Lato"/>
              <a:buNone/>
              <a:defRPr>
                <a:solidFill>
                  <a:schemeClr val="dk1"/>
                </a:solidFill>
              </a:defRPr>
            </a:lvl5pPr>
            <a:lvl6pPr lvl="5">
              <a:lnSpc>
                <a:spcPct val="100000"/>
              </a:lnSpc>
              <a:spcBef>
                <a:spcPts val="1000"/>
              </a:spcBef>
              <a:spcAft>
                <a:spcPts val="0"/>
              </a:spcAft>
              <a:buClr>
                <a:schemeClr val="dk1"/>
              </a:buClr>
              <a:buSzPts val="1000"/>
              <a:buFont typeface="Lato"/>
              <a:buNone/>
              <a:defRPr>
                <a:solidFill>
                  <a:schemeClr val="dk1"/>
                </a:solidFill>
              </a:defRPr>
            </a:lvl6pPr>
            <a:lvl7pPr lvl="6">
              <a:lnSpc>
                <a:spcPct val="100000"/>
              </a:lnSpc>
              <a:spcBef>
                <a:spcPts val="1000"/>
              </a:spcBef>
              <a:spcAft>
                <a:spcPts val="0"/>
              </a:spcAft>
              <a:buClr>
                <a:schemeClr val="dk1"/>
              </a:buClr>
              <a:buSzPts val="1000"/>
              <a:buFont typeface="Lato"/>
              <a:buNone/>
              <a:defRPr>
                <a:solidFill>
                  <a:schemeClr val="dk1"/>
                </a:solidFill>
              </a:defRPr>
            </a:lvl7pPr>
            <a:lvl8pPr lvl="7">
              <a:lnSpc>
                <a:spcPct val="100000"/>
              </a:lnSpc>
              <a:spcBef>
                <a:spcPts val="1000"/>
              </a:spcBef>
              <a:spcAft>
                <a:spcPts val="0"/>
              </a:spcAft>
              <a:buClr>
                <a:schemeClr val="dk1"/>
              </a:buClr>
              <a:buSzPts val="1000"/>
              <a:buFont typeface="Lato"/>
              <a:buNone/>
              <a:defRPr>
                <a:solidFill>
                  <a:schemeClr val="dk1"/>
                </a:solidFill>
              </a:defRPr>
            </a:lvl8pPr>
            <a:lvl9pPr lvl="8">
              <a:lnSpc>
                <a:spcPct val="100000"/>
              </a:lnSpc>
              <a:spcBef>
                <a:spcPts val="1000"/>
              </a:spcBef>
              <a:spcAft>
                <a:spcPts val="1000"/>
              </a:spcAft>
              <a:buClr>
                <a:schemeClr val="dk1"/>
              </a:buClr>
              <a:buSzPts val="1000"/>
              <a:buFont typeface="Lato"/>
              <a:buNone/>
              <a:defRPr>
                <a:solidFill>
                  <a:schemeClr val="dk1"/>
                </a:solidFill>
              </a:defRPr>
            </a:lvl9pPr>
          </a:lstStyle>
          <a:p/>
        </p:txBody>
      </p:sp>
      <p:sp>
        <p:nvSpPr>
          <p:cNvPr id="200" name="Google Shape;200;p27"/>
          <p:cNvSpPr txBox="1"/>
          <p:nvPr>
            <p:ph type="title"/>
          </p:nvPr>
        </p:nvSpPr>
        <p:spPr>
          <a:xfrm>
            <a:off x="452621" y="455239"/>
            <a:ext cx="6964800" cy="651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6"/>
              </a:buClr>
              <a:buSzPts val="3000"/>
              <a:buNone/>
              <a:defRPr sz="2400">
                <a:solidFill>
                  <a:schemeClr val="accent6"/>
                </a:solidFill>
              </a:defRPr>
            </a:lvl1pPr>
            <a:lvl2pPr lvl="1">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lnSpc>
                <a:spcPct val="9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2">
  <p:cSld name="CUSTOM_14">
    <p:bg>
      <p:bgPr>
        <a:solidFill>
          <a:schemeClr val="lt1"/>
        </a:solidFill>
      </p:bgPr>
    </p:bg>
    <p:spTree>
      <p:nvGrpSpPr>
        <p:cNvPr id="201" name="Shape 201"/>
        <p:cNvGrpSpPr/>
        <p:nvPr/>
      </p:nvGrpSpPr>
      <p:grpSpPr>
        <a:xfrm>
          <a:off x="0" y="0"/>
          <a:ext cx="0" cy="0"/>
          <a:chOff x="0" y="0"/>
          <a:chExt cx="0" cy="0"/>
        </a:xfrm>
      </p:grpSpPr>
      <p:sp>
        <p:nvSpPr>
          <p:cNvPr id="202" name="Google Shape;202;p28"/>
          <p:cNvSpPr txBox="1"/>
          <p:nvPr>
            <p:ph type="title"/>
          </p:nvPr>
        </p:nvSpPr>
        <p:spPr>
          <a:xfrm>
            <a:off x="966625" y="1926200"/>
            <a:ext cx="1589700" cy="301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4"/>
              </a:buClr>
              <a:buSzPts val="1200"/>
              <a:buNone/>
              <a:defRPr sz="1200">
                <a:solidFill>
                  <a:schemeClr val="accent4"/>
                </a:solidFill>
              </a:defRPr>
            </a:lvl1pPr>
            <a:lvl2pPr lvl="1">
              <a:spcBef>
                <a:spcPts val="0"/>
              </a:spcBef>
              <a:spcAft>
                <a:spcPts val="0"/>
              </a:spcAft>
              <a:buClr>
                <a:schemeClr val="accent4"/>
              </a:buClr>
              <a:buSzPts val="1200"/>
              <a:buNone/>
              <a:defRPr sz="1200">
                <a:solidFill>
                  <a:schemeClr val="accent4"/>
                </a:solidFill>
                <a:latin typeface="Quantico"/>
                <a:ea typeface="Quantico"/>
                <a:cs typeface="Quantico"/>
                <a:sym typeface="Quantico"/>
              </a:defRPr>
            </a:lvl2pPr>
            <a:lvl3pPr lvl="2">
              <a:spcBef>
                <a:spcPts val="0"/>
              </a:spcBef>
              <a:spcAft>
                <a:spcPts val="0"/>
              </a:spcAft>
              <a:buClr>
                <a:schemeClr val="accent4"/>
              </a:buClr>
              <a:buSzPts val="1200"/>
              <a:buNone/>
              <a:defRPr sz="1200">
                <a:solidFill>
                  <a:schemeClr val="accent4"/>
                </a:solidFill>
                <a:latin typeface="Quantico"/>
                <a:ea typeface="Quantico"/>
                <a:cs typeface="Quantico"/>
                <a:sym typeface="Quantico"/>
              </a:defRPr>
            </a:lvl3pPr>
            <a:lvl4pPr lvl="3">
              <a:spcBef>
                <a:spcPts val="0"/>
              </a:spcBef>
              <a:spcAft>
                <a:spcPts val="0"/>
              </a:spcAft>
              <a:buClr>
                <a:schemeClr val="accent4"/>
              </a:buClr>
              <a:buSzPts val="1200"/>
              <a:buNone/>
              <a:defRPr sz="1200">
                <a:solidFill>
                  <a:schemeClr val="accent4"/>
                </a:solidFill>
                <a:latin typeface="Quantico"/>
                <a:ea typeface="Quantico"/>
                <a:cs typeface="Quantico"/>
                <a:sym typeface="Quantico"/>
              </a:defRPr>
            </a:lvl4pPr>
            <a:lvl5pPr lvl="4">
              <a:spcBef>
                <a:spcPts val="0"/>
              </a:spcBef>
              <a:spcAft>
                <a:spcPts val="0"/>
              </a:spcAft>
              <a:buClr>
                <a:schemeClr val="accent4"/>
              </a:buClr>
              <a:buSzPts val="1200"/>
              <a:buNone/>
              <a:defRPr sz="1200">
                <a:solidFill>
                  <a:schemeClr val="accent4"/>
                </a:solidFill>
                <a:latin typeface="Quantico"/>
                <a:ea typeface="Quantico"/>
                <a:cs typeface="Quantico"/>
                <a:sym typeface="Quantico"/>
              </a:defRPr>
            </a:lvl5pPr>
            <a:lvl6pPr lvl="5">
              <a:spcBef>
                <a:spcPts val="0"/>
              </a:spcBef>
              <a:spcAft>
                <a:spcPts val="0"/>
              </a:spcAft>
              <a:buClr>
                <a:schemeClr val="accent4"/>
              </a:buClr>
              <a:buSzPts val="1200"/>
              <a:buNone/>
              <a:defRPr sz="1200">
                <a:solidFill>
                  <a:schemeClr val="accent4"/>
                </a:solidFill>
                <a:latin typeface="Quantico"/>
                <a:ea typeface="Quantico"/>
                <a:cs typeface="Quantico"/>
                <a:sym typeface="Quantico"/>
              </a:defRPr>
            </a:lvl6pPr>
            <a:lvl7pPr lvl="6">
              <a:spcBef>
                <a:spcPts val="0"/>
              </a:spcBef>
              <a:spcAft>
                <a:spcPts val="0"/>
              </a:spcAft>
              <a:buClr>
                <a:schemeClr val="accent4"/>
              </a:buClr>
              <a:buSzPts val="1200"/>
              <a:buNone/>
              <a:defRPr sz="1200">
                <a:solidFill>
                  <a:schemeClr val="accent4"/>
                </a:solidFill>
                <a:latin typeface="Quantico"/>
                <a:ea typeface="Quantico"/>
                <a:cs typeface="Quantico"/>
                <a:sym typeface="Quantico"/>
              </a:defRPr>
            </a:lvl7pPr>
            <a:lvl8pPr lvl="7">
              <a:spcBef>
                <a:spcPts val="0"/>
              </a:spcBef>
              <a:spcAft>
                <a:spcPts val="0"/>
              </a:spcAft>
              <a:buClr>
                <a:schemeClr val="accent4"/>
              </a:buClr>
              <a:buSzPts val="1200"/>
              <a:buNone/>
              <a:defRPr sz="1200">
                <a:solidFill>
                  <a:schemeClr val="accent4"/>
                </a:solidFill>
                <a:latin typeface="Quantico"/>
                <a:ea typeface="Quantico"/>
                <a:cs typeface="Quantico"/>
                <a:sym typeface="Quantico"/>
              </a:defRPr>
            </a:lvl8pPr>
            <a:lvl9pPr lvl="8">
              <a:spcBef>
                <a:spcPts val="0"/>
              </a:spcBef>
              <a:spcAft>
                <a:spcPts val="0"/>
              </a:spcAft>
              <a:buClr>
                <a:schemeClr val="accent4"/>
              </a:buClr>
              <a:buSzPts val="1200"/>
              <a:buNone/>
              <a:defRPr sz="1200">
                <a:solidFill>
                  <a:schemeClr val="accent4"/>
                </a:solidFill>
                <a:latin typeface="Quantico"/>
                <a:ea typeface="Quantico"/>
                <a:cs typeface="Quantico"/>
                <a:sym typeface="Quantico"/>
              </a:defRPr>
            </a:lvl9pPr>
          </a:lstStyle>
          <a:p/>
        </p:txBody>
      </p:sp>
      <p:sp>
        <p:nvSpPr>
          <p:cNvPr id="203" name="Google Shape;203;p28"/>
          <p:cNvSpPr txBox="1"/>
          <p:nvPr>
            <p:ph idx="2" type="title"/>
          </p:nvPr>
        </p:nvSpPr>
        <p:spPr>
          <a:xfrm>
            <a:off x="2768150" y="1926200"/>
            <a:ext cx="1518900" cy="301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4"/>
              </a:buClr>
              <a:buSzPts val="1200"/>
              <a:buNone/>
              <a:defRPr sz="1200">
                <a:solidFill>
                  <a:schemeClr val="accent4"/>
                </a:solidFill>
              </a:defRPr>
            </a:lvl1pPr>
            <a:lvl2pPr lvl="1">
              <a:spcBef>
                <a:spcPts val="0"/>
              </a:spcBef>
              <a:spcAft>
                <a:spcPts val="0"/>
              </a:spcAft>
              <a:buClr>
                <a:schemeClr val="accent4"/>
              </a:buClr>
              <a:buSzPts val="1200"/>
              <a:buNone/>
              <a:defRPr sz="1200">
                <a:solidFill>
                  <a:schemeClr val="accent4"/>
                </a:solidFill>
                <a:latin typeface="Quantico"/>
                <a:ea typeface="Quantico"/>
                <a:cs typeface="Quantico"/>
                <a:sym typeface="Quantico"/>
              </a:defRPr>
            </a:lvl2pPr>
            <a:lvl3pPr lvl="2">
              <a:spcBef>
                <a:spcPts val="0"/>
              </a:spcBef>
              <a:spcAft>
                <a:spcPts val="0"/>
              </a:spcAft>
              <a:buClr>
                <a:schemeClr val="accent4"/>
              </a:buClr>
              <a:buSzPts val="1200"/>
              <a:buNone/>
              <a:defRPr sz="1200">
                <a:solidFill>
                  <a:schemeClr val="accent4"/>
                </a:solidFill>
                <a:latin typeface="Quantico"/>
                <a:ea typeface="Quantico"/>
                <a:cs typeface="Quantico"/>
                <a:sym typeface="Quantico"/>
              </a:defRPr>
            </a:lvl3pPr>
            <a:lvl4pPr lvl="3">
              <a:spcBef>
                <a:spcPts val="0"/>
              </a:spcBef>
              <a:spcAft>
                <a:spcPts val="0"/>
              </a:spcAft>
              <a:buClr>
                <a:schemeClr val="accent4"/>
              </a:buClr>
              <a:buSzPts val="1200"/>
              <a:buNone/>
              <a:defRPr sz="1200">
                <a:solidFill>
                  <a:schemeClr val="accent4"/>
                </a:solidFill>
                <a:latin typeface="Quantico"/>
                <a:ea typeface="Quantico"/>
                <a:cs typeface="Quantico"/>
                <a:sym typeface="Quantico"/>
              </a:defRPr>
            </a:lvl4pPr>
            <a:lvl5pPr lvl="4">
              <a:spcBef>
                <a:spcPts val="0"/>
              </a:spcBef>
              <a:spcAft>
                <a:spcPts val="0"/>
              </a:spcAft>
              <a:buClr>
                <a:schemeClr val="accent4"/>
              </a:buClr>
              <a:buSzPts val="1200"/>
              <a:buNone/>
              <a:defRPr sz="1200">
                <a:solidFill>
                  <a:schemeClr val="accent4"/>
                </a:solidFill>
                <a:latin typeface="Quantico"/>
                <a:ea typeface="Quantico"/>
                <a:cs typeface="Quantico"/>
                <a:sym typeface="Quantico"/>
              </a:defRPr>
            </a:lvl5pPr>
            <a:lvl6pPr lvl="5">
              <a:spcBef>
                <a:spcPts val="0"/>
              </a:spcBef>
              <a:spcAft>
                <a:spcPts val="0"/>
              </a:spcAft>
              <a:buClr>
                <a:schemeClr val="accent4"/>
              </a:buClr>
              <a:buSzPts val="1200"/>
              <a:buNone/>
              <a:defRPr sz="1200">
                <a:solidFill>
                  <a:schemeClr val="accent4"/>
                </a:solidFill>
                <a:latin typeface="Quantico"/>
                <a:ea typeface="Quantico"/>
                <a:cs typeface="Quantico"/>
                <a:sym typeface="Quantico"/>
              </a:defRPr>
            </a:lvl6pPr>
            <a:lvl7pPr lvl="6">
              <a:spcBef>
                <a:spcPts val="0"/>
              </a:spcBef>
              <a:spcAft>
                <a:spcPts val="0"/>
              </a:spcAft>
              <a:buClr>
                <a:schemeClr val="accent4"/>
              </a:buClr>
              <a:buSzPts val="1200"/>
              <a:buNone/>
              <a:defRPr sz="1200">
                <a:solidFill>
                  <a:schemeClr val="accent4"/>
                </a:solidFill>
                <a:latin typeface="Quantico"/>
                <a:ea typeface="Quantico"/>
                <a:cs typeface="Quantico"/>
                <a:sym typeface="Quantico"/>
              </a:defRPr>
            </a:lvl7pPr>
            <a:lvl8pPr lvl="7">
              <a:spcBef>
                <a:spcPts val="0"/>
              </a:spcBef>
              <a:spcAft>
                <a:spcPts val="0"/>
              </a:spcAft>
              <a:buClr>
                <a:schemeClr val="accent4"/>
              </a:buClr>
              <a:buSzPts val="1200"/>
              <a:buNone/>
              <a:defRPr sz="1200">
                <a:solidFill>
                  <a:schemeClr val="accent4"/>
                </a:solidFill>
                <a:latin typeface="Quantico"/>
                <a:ea typeface="Quantico"/>
                <a:cs typeface="Quantico"/>
                <a:sym typeface="Quantico"/>
              </a:defRPr>
            </a:lvl8pPr>
            <a:lvl9pPr lvl="8">
              <a:spcBef>
                <a:spcPts val="0"/>
              </a:spcBef>
              <a:spcAft>
                <a:spcPts val="0"/>
              </a:spcAft>
              <a:buClr>
                <a:schemeClr val="accent4"/>
              </a:buClr>
              <a:buSzPts val="1200"/>
              <a:buNone/>
              <a:defRPr sz="1200">
                <a:solidFill>
                  <a:schemeClr val="accent4"/>
                </a:solidFill>
                <a:latin typeface="Quantico"/>
                <a:ea typeface="Quantico"/>
                <a:cs typeface="Quantico"/>
                <a:sym typeface="Quantico"/>
              </a:defRPr>
            </a:lvl9pPr>
          </a:lstStyle>
          <a:p/>
        </p:txBody>
      </p:sp>
      <p:sp>
        <p:nvSpPr>
          <p:cNvPr id="204" name="Google Shape;204;p28"/>
          <p:cNvSpPr txBox="1"/>
          <p:nvPr>
            <p:ph idx="3" type="title"/>
          </p:nvPr>
        </p:nvSpPr>
        <p:spPr>
          <a:xfrm>
            <a:off x="4609425" y="1926200"/>
            <a:ext cx="1620000" cy="301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4"/>
              </a:buClr>
              <a:buSzPts val="1200"/>
              <a:buNone/>
              <a:defRPr sz="1200">
                <a:solidFill>
                  <a:schemeClr val="accent4"/>
                </a:solidFill>
              </a:defRPr>
            </a:lvl1pPr>
            <a:lvl2pPr lvl="1">
              <a:spcBef>
                <a:spcPts val="0"/>
              </a:spcBef>
              <a:spcAft>
                <a:spcPts val="0"/>
              </a:spcAft>
              <a:buClr>
                <a:schemeClr val="accent4"/>
              </a:buClr>
              <a:buSzPts val="1200"/>
              <a:buNone/>
              <a:defRPr sz="1200">
                <a:solidFill>
                  <a:schemeClr val="accent4"/>
                </a:solidFill>
                <a:latin typeface="Quantico"/>
                <a:ea typeface="Quantico"/>
                <a:cs typeface="Quantico"/>
                <a:sym typeface="Quantico"/>
              </a:defRPr>
            </a:lvl2pPr>
            <a:lvl3pPr lvl="2">
              <a:spcBef>
                <a:spcPts val="0"/>
              </a:spcBef>
              <a:spcAft>
                <a:spcPts val="0"/>
              </a:spcAft>
              <a:buClr>
                <a:schemeClr val="accent4"/>
              </a:buClr>
              <a:buSzPts val="1200"/>
              <a:buNone/>
              <a:defRPr sz="1200">
                <a:solidFill>
                  <a:schemeClr val="accent4"/>
                </a:solidFill>
                <a:latin typeface="Quantico"/>
                <a:ea typeface="Quantico"/>
                <a:cs typeface="Quantico"/>
                <a:sym typeface="Quantico"/>
              </a:defRPr>
            </a:lvl3pPr>
            <a:lvl4pPr lvl="3">
              <a:spcBef>
                <a:spcPts val="0"/>
              </a:spcBef>
              <a:spcAft>
                <a:spcPts val="0"/>
              </a:spcAft>
              <a:buClr>
                <a:schemeClr val="accent4"/>
              </a:buClr>
              <a:buSzPts val="1200"/>
              <a:buNone/>
              <a:defRPr sz="1200">
                <a:solidFill>
                  <a:schemeClr val="accent4"/>
                </a:solidFill>
                <a:latin typeface="Quantico"/>
                <a:ea typeface="Quantico"/>
                <a:cs typeface="Quantico"/>
                <a:sym typeface="Quantico"/>
              </a:defRPr>
            </a:lvl4pPr>
            <a:lvl5pPr lvl="4">
              <a:spcBef>
                <a:spcPts val="0"/>
              </a:spcBef>
              <a:spcAft>
                <a:spcPts val="0"/>
              </a:spcAft>
              <a:buClr>
                <a:schemeClr val="accent4"/>
              </a:buClr>
              <a:buSzPts val="1200"/>
              <a:buNone/>
              <a:defRPr sz="1200">
                <a:solidFill>
                  <a:schemeClr val="accent4"/>
                </a:solidFill>
                <a:latin typeface="Quantico"/>
                <a:ea typeface="Quantico"/>
                <a:cs typeface="Quantico"/>
                <a:sym typeface="Quantico"/>
              </a:defRPr>
            </a:lvl5pPr>
            <a:lvl6pPr lvl="5">
              <a:spcBef>
                <a:spcPts val="0"/>
              </a:spcBef>
              <a:spcAft>
                <a:spcPts val="0"/>
              </a:spcAft>
              <a:buClr>
                <a:schemeClr val="accent4"/>
              </a:buClr>
              <a:buSzPts val="1200"/>
              <a:buNone/>
              <a:defRPr sz="1200">
                <a:solidFill>
                  <a:schemeClr val="accent4"/>
                </a:solidFill>
                <a:latin typeface="Quantico"/>
                <a:ea typeface="Quantico"/>
                <a:cs typeface="Quantico"/>
                <a:sym typeface="Quantico"/>
              </a:defRPr>
            </a:lvl6pPr>
            <a:lvl7pPr lvl="6">
              <a:spcBef>
                <a:spcPts val="0"/>
              </a:spcBef>
              <a:spcAft>
                <a:spcPts val="0"/>
              </a:spcAft>
              <a:buClr>
                <a:schemeClr val="accent4"/>
              </a:buClr>
              <a:buSzPts val="1200"/>
              <a:buNone/>
              <a:defRPr sz="1200">
                <a:solidFill>
                  <a:schemeClr val="accent4"/>
                </a:solidFill>
                <a:latin typeface="Quantico"/>
                <a:ea typeface="Quantico"/>
                <a:cs typeface="Quantico"/>
                <a:sym typeface="Quantico"/>
              </a:defRPr>
            </a:lvl7pPr>
            <a:lvl8pPr lvl="7">
              <a:spcBef>
                <a:spcPts val="0"/>
              </a:spcBef>
              <a:spcAft>
                <a:spcPts val="0"/>
              </a:spcAft>
              <a:buClr>
                <a:schemeClr val="accent4"/>
              </a:buClr>
              <a:buSzPts val="1200"/>
              <a:buNone/>
              <a:defRPr sz="1200">
                <a:solidFill>
                  <a:schemeClr val="accent4"/>
                </a:solidFill>
                <a:latin typeface="Quantico"/>
                <a:ea typeface="Quantico"/>
                <a:cs typeface="Quantico"/>
                <a:sym typeface="Quantico"/>
              </a:defRPr>
            </a:lvl8pPr>
            <a:lvl9pPr lvl="8">
              <a:spcBef>
                <a:spcPts val="0"/>
              </a:spcBef>
              <a:spcAft>
                <a:spcPts val="0"/>
              </a:spcAft>
              <a:buClr>
                <a:schemeClr val="accent4"/>
              </a:buClr>
              <a:buSzPts val="1200"/>
              <a:buNone/>
              <a:defRPr sz="1200">
                <a:solidFill>
                  <a:schemeClr val="accent4"/>
                </a:solidFill>
                <a:latin typeface="Quantico"/>
                <a:ea typeface="Quantico"/>
                <a:cs typeface="Quantico"/>
                <a:sym typeface="Quantico"/>
              </a:defRPr>
            </a:lvl9pPr>
          </a:lstStyle>
          <a:p/>
        </p:txBody>
      </p:sp>
      <p:sp>
        <p:nvSpPr>
          <p:cNvPr id="205" name="Google Shape;205;p28"/>
          <p:cNvSpPr txBox="1"/>
          <p:nvPr>
            <p:ph idx="4" type="title"/>
          </p:nvPr>
        </p:nvSpPr>
        <p:spPr>
          <a:xfrm>
            <a:off x="2876400" y="4053150"/>
            <a:ext cx="1376700" cy="1091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1pPr>
            <a:lvl2pPr lvl="1">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2pPr>
            <a:lvl3pPr lvl="2">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3pPr>
            <a:lvl4pPr lvl="3">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4pPr>
            <a:lvl5pPr lvl="4">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5pPr>
            <a:lvl6pPr lvl="5">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6pPr>
            <a:lvl7pPr lvl="6">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7pPr>
            <a:lvl8pPr lvl="7">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8pPr>
            <a:lvl9pPr lvl="8">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9pPr>
          </a:lstStyle>
          <a:p/>
        </p:txBody>
      </p:sp>
      <p:sp>
        <p:nvSpPr>
          <p:cNvPr id="206" name="Google Shape;206;p28"/>
          <p:cNvSpPr txBox="1"/>
          <p:nvPr>
            <p:ph idx="5" type="title"/>
          </p:nvPr>
        </p:nvSpPr>
        <p:spPr>
          <a:xfrm>
            <a:off x="6564575" y="4053150"/>
            <a:ext cx="1376700" cy="1091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1pPr>
            <a:lvl2pPr lvl="1">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2pPr>
            <a:lvl3pPr lvl="2">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3pPr>
            <a:lvl4pPr lvl="3">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4pPr>
            <a:lvl5pPr lvl="4">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5pPr>
            <a:lvl6pPr lvl="5">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6pPr>
            <a:lvl7pPr lvl="6">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7pPr>
            <a:lvl8pPr lvl="7">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8pPr>
            <a:lvl9pPr lvl="8">
              <a:lnSpc>
                <a:spcPct val="100000"/>
              </a:lnSpc>
              <a:spcBef>
                <a:spcPts val="0"/>
              </a:spcBef>
              <a:spcAft>
                <a:spcPts val="0"/>
              </a:spcAft>
              <a:buClr>
                <a:schemeClr val="accent6"/>
              </a:buClr>
              <a:buSzPts val="2600"/>
              <a:buNone/>
              <a:defRPr sz="800">
                <a:solidFill>
                  <a:schemeClr val="accent6"/>
                </a:solidFill>
                <a:latin typeface="Lato"/>
                <a:ea typeface="Lato"/>
                <a:cs typeface="Lato"/>
                <a:sym typeface="Lato"/>
              </a:defRPr>
            </a:lvl9pPr>
          </a:lstStyle>
          <a:p/>
        </p:txBody>
      </p:sp>
      <p:sp>
        <p:nvSpPr>
          <p:cNvPr id="207" name="Google Shape;207;p28"/>
          <p:cNvSpPr txBox="1"/>
          <p:nvPr>
            <p:ph idx="6" type="title"/>
          </p:nvPr>
        </p:nvSpPr>
        <p:spPr>
          <a:xfrm>
            <a:off x="966625" y="2228000"/>
            <a:ext cx="1294500" cy="10911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accent6"/>
              </a:buClr>
              <a:buSzPts val="1000"/>
              <a:buNone/>
              <a:defRPr sz="1000">
                <a:solidFill>
                  <a:schemeClr val="accent6"/>
                </a:solidFill>
                <a:latin typeface="Lato"/>
                <a:ea typeface="Lato"/>
                <a:cs typeface="Lato"/>
                <a:sym typeface="Lato"/>
              </a:defRPr>
            </a:lvl1pPr>
            <a:lvl2pPr lvl="1">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2pPr>
            <a:lvl3pPr lvl="2">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3pPr>
            <a:lvl4pPr lvl="3">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4pPr>
            <a:lvl5pPr lvl="4">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5pPr>
            <a:lvl6pPr lvl="5">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6pPr>
            <a:lvl7pPr lvl="6">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7pPr>
            <a:lvl8pPr lvl="7">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8pPr>
            <a:lvl9pPr lvl="8">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9pPr>
          </a:lstStyle>
          <a:p/>
        </p:txBody>
      </p:sp>
      <p:sp>
        <p:nvSpPr>
          <p:cNvPr id="208" name="Google Shape;208;p28"/>
          <p:cNvSpPr txBox="1"/>
          <p:nvPr>
            <p:ph idx="7" type="title"/>
          </p:nvPr>
        </p:nvSpPr>
        <p:spPr>
          <a:xfrm>
            <a:off x="2768161" y="2228000"/>
            <a:ext cx="1294500" cy="10911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accent6"/>
              </a:buClr>
              <a:buSzPts val="1000"/>
              <a:buNone/>
              <a:defRPr sz="1000">
                <a:solidFill>
                  <a:schemeClr val="accent6"/>
                </a:solidFill>
                <a:latin typeface="Lato"/>
                <a:ea typeface="Lato"/>
                <a:cs typeface="Lato"/>
                <a:sym typeface="Lato"/>
              </a:defRPr>
            </a:lvl1pPr>
            <a:lvl2pPr lvl="1">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2pPr>
            <a:lvl3pPr lvl="2">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3pPr>
            <a:lvl4pPr lvl="3">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4pPr>
            <a:lvl5pPr lvl="4">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5pPr>
            <a:lvl6pPr lvl="5">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6pPr>
            <a:lvl7pPr lvl="6">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7pPr>
            <a:lvl8pPr lvl="7">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8pPr>
            <a:lvl9pPr lvl="8">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9pPr>
          </a:lstStyle>
          <a:p/>
        </p:txBody>
      </p:sp>
      <p:sp>
        <p:nvSpPr>
          <p:cNvPr id="209" name="Google Shape;209;p28"/>
          <p:cNvSpPr txBox="1"/>
          <p:nvPr>
            <p:ph idx="8" type="title"/>
          </p:nvPr>
        </p:nvSpPr>
        <p:spPr>
          <a:xfrm>
            <a:off x="4609425" y="2228000"/>
            <a:ext cx="1376700" cy="10911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accent6"/>
              </a:buClr>
              <a:buSzPts val="1000"/>
              <a:buNone/>
              <a:defRPr sz="1000">
                <a:solidFill>
                  <a:schemeClr val="accent6"/>
                </a:solidFill>
                <a:latin typeface="Lato"/>
                <a:ea typeface="Lato"/>
                <a:cs typeface="Lato"/>
                <a:sym typeface="Lato"/>
              </a:defRPr>
            </a:lvl1pPr>
            <a:lvl2pPr lvl="1">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2pPr>
            <a:lvl3pPr lvl="2">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3pPr>
            <a:lvl4pPr lvl="3">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4pPr>
            <a:lvl5pPr lvl="4">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5pPr>
            <a:lvl6pPr lvl="5">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6pPr>
            <a:lvl7pPr lvl="6">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7pPr>
            <a:lvl8pPr lvl="7">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8pPr>
            <a:lvl9pPr lvl="8">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9pPr>
          </a:lstStyle>
          <a:p/>
        </p:txBody>
      </p:sp>
      <p:sp>
        <p:nvSpPr>
          <p:cNvPr id="210" name="Google Shape;210;p28"/>
          <p:cNvSpPr txBox="1"/>
          <p:nvPr>
            <p:ph idx="9" type="title"/>
          </p:nvPr>
        </p:nvSpPr>
        <p:spPr>
          <a:xfrm>
            <a:off x="6437300" y="1926200"/>
            <a:ext cx="1376700" cy="301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4"/>
              </a:buClr>
              <a:buSzPts val="1200"/>
              <a:buNone/>
              <a:defRPr sz="1200">
                <a:solidFill>
                  <a:schemeClr val="accent4"/>
                </a:solidFill>
              </a:defRPr>
            </a:lvl1pPr>
            <a:lvl2pPr lvl="1">
              <a:spcBef>
                <a:spcPts val="0"/>
              </a:spcBef>
              <a:spcAft>
                <a:spcPts val="0"/>
              </a:spcAft>
              <a:buClr>
                <a:schemeClr val="accent4"/>
              </a:buClr>
              <a:buSzPts val="1200"/>
              <a:buNone/>
              <a:defRPr sz="1200">
                <a:solidFill>
                  <a:schemeClr val="accent4"/>
                </a:solidFill>
                <a:latin typeface="Quantico"/>
                <a:ea typeface="Quantico"/>
                <a:cs typeface="Quantico"/>
                <a:sym typeface="Quantico"/>
              </a:defRPr>
            </a:lvl2pPr>
            <a:lvl3pPr lvl="2">
              <a:spcBef>
                <a:spcPts val="0"/>
              </a:spcBef>
              <a:spcAft>
                <a:spcPts val="0"/>
              </a:spcAft>
              <a:buClr>
                <a:schemeClr val="accent4"/>
              </a:buClr>
              <a:buSzPts val="1200"/>
              <a:buNone/>
              <a:defRPr sz="1200">
                <a:solidFill>
                  <a:schemeClr val="accent4"/>
                </a:solidFill>
                <a:latin typeface="Quantico"/>
                <a:ea typeface="Quantico"/>
                <a:cs typeface="Quantico"/>
                <a:sym typeface="Quantico"/>
              </a:defRPr>
            </a:lvl3pPr>
            <a:lvl4pPr lvl="3">
              <a:spcBef>
                <a:spcPts val="0"/>
              </a:spcBef>
              <a:spcAft>
                <a:spcPts val="0"/>
              </a:spcAft>
              <a:buClr>
                <a:schemeClr val="accent4"/>
              </a:buClr>
              <a:buSzPts val="1200"/>
              <a:buNone/>
              <a:defRPr sz="1200">
                <a:solidFill>
                  <a:schemeClr val="accent4"/>
                </a:solidFill>
                <a:latin typeface="Quantico"/>
                <a:ea typeface="Quantico"/>
                <a:cs typeface="Quantico"/>
                <a:sym typeface="Quantico"/>
              </a:defRPr>
            </a:lvl4pPr>
            <a:lvl5pPr lvl="4">
              <a:spcBef>
                <a:spcPts val="0"/>
              </a:spcBef>
              <a:spcAft>
                <a:spcPts val="0"/>
              </a:spcAft>
              <a:buClr>
                <a:schemeClr val="accent4"/>
              </a:buClr>
              <a:buSzPts val="1200"/>
              <a:buNone/>
              <a:defRPr sz="1200">
                <a:solidFill>
                  <a:schemeClr val="accent4"/>
                </a:solidFill>
                <a:latin typeface="Quantico"/>
                <a:ea typeface="Quantico"/>
                <a:cs typeface="Quantico"/>
                <a:sym typeface="Quantico"/>
              </a:defRPr>
            </a:lvl5pPr>
            <a:lvl6pPr lvl="5">
              <a:spcBef>
                <a:spcPts val="0"/>
              </a:spcBef>
              <a:spcAft>
                <a:spcPts val="0"/>
              </a:spcAft>
              <a:buClr>
                <a:schemeClr val="accent4"/>
              </a:buClr>
              <a:buSzPts val="1200"/>
              <a:buNone/>
              <a:defRPr sz="1200">
                <a:solidFill>
                  <a:schemeClr val="accent4"/>
                </a:solidFill>
                <a:latin typeface="Quantico"/>
                <a:ea typeface="Quantico"/>
                <a:cs typeface="Quantico"/>
                <a:sym typeface="Quantico"/>
              </a:defRPr>
            </a:lvl6pPr>
            <a:lvl7pPr lvl="6">
              <a:spcBef>
                <a:spcPts val="0"/>
              </a:spcBef>
              <a:spcAft>
                <a:spcPts val="0"/>
              </a:spcAft>
              <a:buClr>
                <a:schemeClr val="accent4"/>
              </a:buClr>
              <a:buSzPts val="1200"/>
              <a:buNone/>
              <a:defRPr sz="1200">
                <a:solidFill>
                  <a:schemeClr val="accent4"/>
                </a:solidFill>
                <a:latin typeface="Quantico"/>
                <a:ea typeface="Quantico"/>
                <a:cs typeface="Quantico"/>
                <a:sym typeface="Quantico"/>
              </a:defRPr>
            </a:lvl7pPr>
            <a:lvl8pPr lvl="7">
              <a:spcBef>
                <a:spcPts val="0"/>
              </a:spcBef>
              <a:spcAft>
                <a:spcPts val="0"/>
              </a:spcAft>
              <a:buClr>
                <a:schemeClr val="accent4"/>
              </a:buClr>
              <a:buSzPts val="1200"/>
              <a:buNone/>
              <a:defRPr sz="1200">
                <a:solidFill>
                  <a:schemeClr val="accent4"/>
                </a:solidFill>
                <a:latin typeface="Quantico"/>
                <a:ea typeface="Quantico"/>
                <a:cs typeface="Quantico"/>
                <a:sym typeface="Quantico"/>
              </a:defRPr>
            </a:lvl8pPr>
            <a:lvl9pPr lvl="8">
              <a:spcBef>
                <a:spcPts val="0"/>
              </a:spcBef>
              <a:spcAft>
                <a:spcPts val="0"/>
              </a:spcAft>
              <a:buClr>
                <a:schemeClr val="accent4"/>
              </a:buClr>
              <a:buSzPts val="1200"/>
              <a:buNone/>
              <a:defRPr sz="1200">
                <a:solidFill>
                  <a:schemeClr val="accent4"/>
                </a:solidFill>
                <a:latin typeface="Quantico"/>
                <a:ea typeface="Quantico"/>
                <a:cs typeface="Quantico"/>
                <a:sym typeface="Quantico"/>
              </a:defRPr>
            </a:lvl9pPr>
          </a:lstStyle>
          <a:p/>
        </p:txBody>
      </p:sp>
      <p:sp>
        <p:nvSpPr>
          <p:cNvPr id="211" name="Google Shape;211;p28"/>
          <p:cNvSpPr txBox="1"/>
          <p:nvPr>
            <p:ph idx="13" type="title"/>
          </p:nvPr>
        </p:nvSpPr>
        <p:spPr>
          <a:xfrm>
            <a:off x="6437293" y="2228000"/>
            <a:ext cx="1244400" cy="10911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accent6"/>
              </a:buClr>
              <a:buSzPts val="1000"/>
              <a:buNone/>
              <a:defRPr sz="1000">
                <a:solidFill>
                  <a:schemeClr val="accent6"/>
                </a:solidFill>
                <a:latin typeface="Lato"/>
                <a:ea typeface="Lato"/>
                <a:cs typeface="Lato"/>
                <a:sym typeface="Lato"/>
              </a:defRPr>
            </a:lvl1pPr>
            <a:lvl2pPr lvl="1">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2pPr>
            <a:lvl3pPr lvl="2">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3pPr>
            <a:lvl4pPr lvl="3">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4pPr>
            <a:lvl5pPr lvl="4">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5pPr>
            <a:lvl6pPr lvl="5">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6pPr>
            <a:lvl7pPr lvl="6">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7pPr>
            <a:lvl8pPr lvl="7">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8pPr>
            <a:lvl9pPr lvl="8">
              <a:lnSpc>
                <a:spcPct val="100000"/>
              </a:lnSpc>
              <a:spcBef>
                <a:spcPts val="0"/>
              </a:spcBef>
              <a:spcAft>
                <a:spcPts val="0"/>
              </a:spcAft>
              <a:buClr>
                <a:schemeClr val="accent6"/>
              </a:buClr>
              <a:buSzPts val="2800"/>
              <a:buNone/>
              <a:defRPr sz="1000">
                <a:solidFill>
                  <a:schemeClr val="accent6"/>
                </a:solidFill>
                <a:latin typeface="Lato"/>
                <a:ea typeface="Lato"/>
                <a:cs typeface="Lato"/>
                <a:sym typeface="Lato"/>
              </a:defRPr>
            </a:lvl9pPr>
          </a:lstStyle>
          <a:p/>
        </p:txBody>
      </p:sp>
      <p:sp>
        <p:nvSpPr>
          <p:cNvPr id="212" name="Google Shape;212;p28"/>
          <p:cNvSpPr txBox="1"/>
          <p:nvPr>
            <p:ph idx="14" type="title"/>
          </p:nvPr>
        </p:nvSpPr>
        <p:spPr>
          <a:xfrm>
            <a:off x="474675" y="467679"/>
            <a:ext cx="3593100" cy="10083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1500"/>
              <a:buNone/>
              <a:defRPr sz="1500">
                <a:solidFill>
                  <a:schemeClr val="accent6"/>
                </a:solidFill>
              </a:defRPr>
            </a:lvl1pPr>
            <a:lvl2pPr lvl="1">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2pPr>
            <a:lvl3pPr lvl="2">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3pPr>
            <a:lvl4pPr lvl="3">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4pPr>
            <a:lvl5pPr lvl="4">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5pPr>
            <a:lvl6pPr lvl="5">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6pPr>
            <a:lvl7pPr lvl="6">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7pPr>
            <a:lvl8pPr lvl="7">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8pPr>
            <a:lvl9pPr lvl="8">
              <a:lnSpc>
                <a:spcPct val="100000"/>
              </a:lnSpc>
              <a:spcBef>
                <a:spcPts val="0"/>
              </a:spcBef>
              <a:spcAft>
                <a:spcPts val="0"/>
              </a:spcAft>
              <a:buClr>
                <a:schemeClr val="accent6"/>
              </a:buClr>
              <a:buSzPts val="1500"/>
              <a:buNone/>
              <a:defRPr sz="1500">
                <a:solidFill>
                  <a:schemeClr val="accent6"/>
                </a:solidFill>
                <a:latin typeface="Lato"/>
                <a:ea typeface="Lato"/>
                <a:cs typeface="Lato"/>
                <a:sym typeface="Lato"/>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3">
  <p:cSld name="BLANK_1_1_1_1_1_1_1_1_1_1_1_1_1_1_2">
    <p:bg>
      <p:bgPr>
        <a:solidFill>
          <a:schemeClr val="lt1"/>
        </a:solidFill>
      </p:bgPr>
    </p:bg>
    <p:spTree>
      <p:nvGrpSpPr>
        <p:cNvPr id="213" name="Shape 213"/>
        <p:cNvGrpSpPr/>
        <p:nvPr/>
      </p:nvGrpSpPr>
      <p:grpSpPr>
        <a:xfrm>
          <a:off x="0" y="0"/>
          <a:ext cx="0" cy="0"/>
          <a:chOff x="0" y="0"/>
          <a:chExt cx="0" cy="0"/>
        </a:xfrm>
      </p:grpSpPr>
      <p:sp>
        <p:nvSpPr>
          <p:cNvPr id="214" name="Google Shape;214;p29"/>
          <p:cNvSpPr/>
          <p:nvPr/>
        </p:nvSpPr>
        <p:spPr>
          <a:xfrm>
            <a:off x="2070256" y="436468"/>
            <a:ext cx="4729500" cy="4415700"/>
          </a:xfrm>
          <a:prstGeom prst="snip1Rect">
            <a:avLst>
              <a:gd fmla="val 12424"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15" name="Google Shape;215;p29"/>
          <p:cNvSpPr/>
          <p:nvPr/>
        </p:nvSpPr>
        <p:spPr>
          <a:xfrm>
            <a:off x="847072" y="436468"/>
            <a:ext cx="4729500" cy="4415700"/>
          </a:xfrm>
          <a:prstGeom prst="snip1Rect">
            <a:avLst>
              <a:gd fmla="val 12424"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16" name="Google Shape;216;p29"/>
          <p:cNvSpPr/>
          <p:nvPr/>
        </p:nvSpPr>
        <p:spPr>
          <a:xfrm>
            <a:off x="203824" y="436468"/>
            <a:ext cx="4729500" cy="4415700"/>
          </a:xfrm>
          <a:prstGeom prst="snip1Rect">
            <a:avLst>
              <a:gd fmla="val 12424"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17" name="Google Shape;217;p29"/>
          <p:cNvSpPr/>
          <p:nvPr/>
        </p:nvSpPr>
        <p:spPr>
          <a:xfrm>
            <a:off x="0" y="432050"/>
            <a:ext cx="4665600" cy="4689000"/>
          </a:xfrm>
          <a:prstGeom prst="snip1Rect">
            <a:avLst>
              <a:gd fmla="val 1153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18" name="Google Shape;218;p29"/>
          <p:cNvSpPr txBox="1"/>
          <p:nvPr>
            <p:ph type="title"/>
          </p:nvPr>
        </p:nvSpPr>
        <p:spPr>
          <a:xfrm>
            <a:off x="443725" y="920775"/>
            <a:ext cx="3730500" cy="10959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6"/>
              </a:buClr>
              <a:buSzPts val="2400"/>
              <a:buNone/>
              <a:defRPr sz="2400">
                <a:solidFill>
                  <a:schemeClr val="accent6"/>
                </a:solidFill>
              </a:defRPr>
            </a:lvl1pPr>
            <a:lvl2pPr lvl="1">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2pPr>
            <a:lvl3pPr lvl="2">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3pPr>
            <a:lvl4pPr lvl="3">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4pPr>
            <a:lvl5pPr lvl="4">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5pPr>
            <a:lvl6pPr lvl="5">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6pPr>
            <a:lvl7pPr lvl="6">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7pPr>
            <a:lvl8pPr lvl="7">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8pPr>
            <a:lvl9pPr lvl="8">
              <a:lnSpc>
                <a:spcPct val="80000"/>
              </a:lnSpc>
              <a:spcBef>
                <a:spcPts val="0"/>
              </a:spcBef>
              <a:spcAft>
                <a:spcPts val="0"/>
              </a:spcAft>
              <a:buClr>
                <a:schemeClr val="accent6"/>
              </a:buClr>
              <a:buSzPts val="2400"/>
              <a:buNone/>
              <a:defRPr sz="2400">
                <a:solidFill>
                  <a:schemeClr val="accent6"/>
                </a:solidFill>
                <a:latin typeface="Quantico"/>
                <a:ea typeface="Quantico"/>
                <a:cs typeface="Quantico"/>
                <a:sym typeface="Quantico"/>
              </a:defRPr>
            </a:lvl9pPr>
          </a:lstStyle>
          <a:p/>
        </p:txBody>
      </p:sp>
      <p:sp>
        <p:nvSpPr>
          <p:cNvPr id="219" name="Google Shape;219;p29"/>
          <p:cNvSpPr/>
          <p:nvPr/>
        </p:nvSpPr>
        <p:spPr>
          <a:xfrm>
            <a:off x="24725" y="2393073"/>
            <a:ext cx="9144000" cy="2750400"/>
          </a:xfrm>
          <a:prstGeom prst="snip1Rect">
            <a:avLst>
              <a:gd fmla="val 15953"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20" name="Google Shape;220;p29"/>
          <p:cNvSpPr/>
          <p:nvPr/>
        </p:nvSpPr>
        <p:spPr>
          <a:xfrm>
            <a:off x="0" y="2393075"/>
            <a:ext cx="3186600" cy="2750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21" name="Google Shape;221;p29"/>
          <p:cNvSpPr txBox="1"/>
          <p:nvPr>
            <p:ph idx="2" type="title"/>
          </p:nvPr>
        </p:nvSpPr>
        <p:spPr>
          <a:xfrm>
            <a:off x="507250" y="2657169"/>
            <a:ext cx="2344800" cy="446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2900"/>
              <a:buFont typeface="Quantico"/>
              <a:buNone/>
              <a:defRPr b="1" sz="1200"/>
            </a:lvl1pPr>
            <a:lvl2pPr lvl="1">
              <a:lnSpc>
                <a:spcPct val="100000"/>
              </a:lnSpc>
              <a:spcBef>
                <a:spcPts val="0"/>
              </a:spcBef>
              <a:spcAft>
                <a:spcPts val="0"/>
              </a:spcAft>
              <a:buClr>
                <a:schemeClr val="dk1"/>
              </a:buClr>
              <a:buSzPts val="3000"/>
              <a:buNone/>
              <a:defRPr b="1" sz="1300">
                <a:latin typeface="Lato"/>
                <a:ea typeface="Lato"/>
                <a:cs typeface="Lato"/>
                <a:sym typeface="Lato"/>
              </a:defRPr>
            </a:lvl2pPr>
            <a:lvl3pPr lvl="2">
              <a:lnSpc>
                <a:spcPct val="100000"/>
              </a:lnSpc>
              <a:spcBef>
                <a:spcPts val="0"/>
              </a:spcBef>
              <a:spcAft>
                <a:spcPts val="0"/>
              </a:spcAft>
              <a:buClr>
                <a:schemeClr val="dk1"/>
              </a:buClr>
              <a:buSzPts val="3000"/>
              <a:buNone/>
              <a:defRPr b="1" sz="1300">
                <a:latin typeface="Lato"/>
                <a:ea typeface="Lato"/>
                <a:cs typeface="Lato"/>
                <a:sym typeface="Lato"/>
              </a:defRPr>
            </a:lvl3pPr>
            <a:lvl4pPr lvl="3">
              <a:lnSpc>
                <a:spcPct val="100000"/>
              </a:lnSpc>
              <a:spcBef>
                <a:spcPts val="0"/>
              </a:spcBef>
              <a:spcAft>
                <a:spcPts val="0"/>
              </a:spcAft>
              <a:buClr>
                <a:schemeClr val="dk1"/>
              </a:buClr>
              <a:buSzPts val="3000"/>
              <a:buNone/>
              <a:defRPr b="1" sz="1300">
                <a:latin typeface="Lato"/>
                <a:ea typeface="Lato"/>
                <a:cs typeface="Lato"/>
                <a:sym typeface="Lato"/>
              </a:defRPr>
            </a:lvl4pPr>
            <a:lvl5pPr lvl="4">
              <a:lnSpc>
                <a:spcPct val="100000"/>
              </a:lnSpc>
              <a:spcBef>
                <a:spcPts val="0"/>
              </a:spcBef>
              <a:spcAft>
                <a:spcPts val="0"/>
              </a:spcAft>
              <a:buClr>
                <a:schemeClr val="dk1"/>
              </a:buClr>
              <a:buSzPts val="3000"/>
              <a:buNone/>
              <a:defRPr b="1" sz="1300">
                <a:latin typeface="Lato"/>
                <a:ea typeface="Lato"/>
                <a:cs typeface="Lato"/>
                <a:sym typeface="Lato"/>
              </a:defRPr>
            </a:lvl5pPr>
            <a:lvl6pPr lvl="5">
              <a:lnSpc>
                <a:spcPct val="100000"/>
              </a:lnSpc>
              <a:spcBef>
                <a:spcPts val="0"/>
              </a:spcBef>
              <a:spcAft>
                <a:spcPts val="0"/>
              </a:spcAft>
              <a:buClr>
                <a:schemeClr val="dk1"/>
              </a:buClr>
              <a:buSzPts val="3000"/>
              <a:buNone/>
              <a:defRPr b="1" sz="1300">
                <a:latin typeface="Lato"/>
                <a:ea typeface="Lato"/>
                <a:cs typeface="Lato"/>
                <a:sym typeface="Lato"/>
              </a:defRPr>
            </a:lvl6pPr>
            <a:lvl7pPr lvl="6">
              <a:lnSpc>
                <a:spcPct val="100000"/>
              </a:lnSpc>
              <a:spcBef>
                <a:spcPts val="0"/>
              </a:spcBef>
              <a:spcAft>
                <a:spcPts val="0"/>
              </a:spcAft>
              <a:buClr>
                <a:schemeClr val="dk1"/>
              </a:buClr>
              <a:buSzPts val="3000"/>
              <a:buNone/>
              <a:defRPr b="1" sz="1300">
                <a:latin typeface="Lato"/>
                <a:ea typeface="Lato"/>
                <a:cs typeface="Lato"/>
                <a:sym typeface="Lato"/>
              </a:defRPr>
            </a:lvl7pPr>
            <a:lvl8pPr lvl="7">
              <a:lnSpc>
                <a:spcPct val="100000"/>
              </a:lnSpc>
              <a:spcBef>
                <a:spcPts val="0"/>
              </a:spcBef>
              <a:spcAft>
                <a:spcPts val="0"/>
              </a:spcAft>
              <a:buClr>
                <a:schemeClr val="dk1"/>
              </a:buClr>
              <a:buSzPts val="3000"/>
              <a:buNone/>
              <a:defRPr b="1" sz="1300">
                <a:latin typeface="Lato"/>
                <a:ea typeface="Lato"/>
                <a:cs typeface="Lato"/>
                <a:sym typeface="Lato"/>
              </a:defRPr>
            </a:lvl8pPr>
            <a:lvl9pPr lvl="8">
              <a:lnSpc>
                <a:spcPct val="100000"/>
              </a:lnSpc>
              <a:spcBef>
                <a:spcPts val="0"/>
              </a:spcBef>
              <a:spcAft>
                <a:spcPts val="0"/>
              </a:spcAft>
              <a:buClr>
                <a:schemeClr val="dk1"/>
              </a:buClr>
              <a:buSzPts val="3000"/>
              <a:buNone/>
              <a:defRPr b="1" sz="1300">
                <a:latin typeface="Lato"/>
                <a:ea typeface="Lato"/>
                <a:cs typeface="Lato"/>
                <a:sym typeface="Lato"/>
              </a:defRPr>
            </a:lvl9pPr>
          </a:lstStyle>
          <a:p/>
        </p:txBody>
      </p:sp>
      <p:sp>
        <p:nvSpPr>
          <p:cNvPr id="222" name="Google Shape;222;p29"/>
          <p:cNvSpPr txBox="1"/>
          <p:nvPr>
            <p:ph idx="3" type="title"/>
          </p:nvPr>
        </p:nvSpPr>
        <p:spPr>
          <a:xfrm>
            <a:off x="454725" y="1387875"/>
            <a:ext cx="3109200" cy="7080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1pPr>
            <a:lvl2pPr lvl="1">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2pPr>
            <a:lvl3pPr lvl="2">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3pPr>
            <a:lvl4pPr lvl="3">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4pPr>
            <a:lvl5pPr lvl="4">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5pPr>
            <a:lvl6pPr lvl="5">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6pPr>
            <a:lvl7pPr lvl="6">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7pPr>
            <a:lvl8pPr lvl="7">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8pPr>
            <a:lvl9pPr lvl="8">
              <a:lnSpc>
                <a:spcPct val="90000"/>
              </a:lnSpc>
              <a:spcBef>
                <a:spcPts val="0"/>
              </a:spcBef>
              <a:spcAft>
                <a:spcPts val="0"/>
              </a:spcAft>
              <a:buClr>
                <a:schemeClr val="accent6"/>
              </a:buClr>
              <a:buSzPts val="3400"/>
              <a:buFont typeface="Lato"/>
              <a:buNone/>
              <a:defRPr sz="1600">
                <a:solidFill>
                  <a:schemeClr val="accent6"/>
                </a:solidFill>
                <a:latin typeface="Lato"/>
                <a:ea typeface="Lato"/>
                <a:cs typeface="Lato"/>
                <a:sym typeface="Lato"/>
              </a:defRPr>
            </a:lvl9pPr>
          </a:lstStyle>
          <a:p/>
        </p:txBody>
      </p:sp>
      <p:sp>
        <p:nvSpPr>
          <p:cNvPr id="223" name="Google Shape;223;p29"/>
          <p:cNvSpPr txBox="1"/>
          <p:nvPr>
            <p:ph idx="4" type="title"/>
          </p:nvPr>
        </p:nvSpPr>
        <p:spPr>
          <a:xfrm>
            <a:off x="507250" y="3648688"/>
            <a:ext cx="2137800" cy="5745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3000"/>
              <a:buFont typeface="Quantico"/>
              <a:buNone/>
              <a:defRPr b="1" sz="1300"/>
            </a:lvl1pPr>
            <a:lvl2pPr lvl="1">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2pPr>
            <a:lvl3pPr lvl="2">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3pPr>
            <a:lvl4pPr lvl="3">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4pPr>
            <a:lvl5pPr lvl="4">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5pPr>
            <a:lvl6pPr lvl="5">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6pPr>
            <a:lvl7pPr lvl="6">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7pPr>
            <a:lvl8pPr lvl="7">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8pPr>
            <a:lvl9pPr lvl="8">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9pPr>
          </a:lstStyle>
          <a:p/>
        </p:txBody>
      </p:sp>
      <p:sp>
        <p:nvSpPr>
          <p:cNvPr id="224" name="Google Shape;224;p29"/>
          <p:cNvSpPr txBox="1"/>
          <p:nvPr>
            <p:ph idx="5" type="title"/>
          </p:nvPr>
        </p:nvSpPr>
        <p:spPr>
          <a:xfrm>
            <a:off x="507250" y="3960850"/>
            <a:ext cx="2242500" cy="7080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sz="1000">
                <a:latin typeface="Lato"/>
                <a:ea typeface="Lato"/>
                <a:cs typeface="Lato"/>
                <a:sym typeface="Lato"/>
              </a:defRPr>
            </a:lvl1pPr>
            <a:lvl2pPr lvl="1">
              <a:lnSpc>
                <a:spcPct val="100000"/>
              </a:lnSpc>
              <a:spcBef>
                <a:spcPts val="0"/>
              </a:spcBef>
              <a:spcAft>
                <a:spcPts val="0"/>
              </a:spcAft>
              <a:buClr>
                <a:schemeClr val="dk1"/>
              </a:buClr>
              <a:buSzPts val="1000"/>
              <a:buFont typeface="Lato"/>
              <a:buNone/>
              <a:defRPr sz="1000">
                <a:latin typeface="Lato"/>
                <a:ea typeface="Lato"/>
                <a:cs typeface="Lato"/>
                <a:sym typeface="Lato"/>
              </a:defRPr>
            </a:lvl2pPr>
            <a:lvl3pPr lvl="2">
              <a:lnSpc>
                <a:spcPct val="100000"/>
              </a:lnSpc>
              <a:spcBef>
                <a:spcPts val="0"/>
              </a:spcBef>
              <a:spcAft>
                <a:spcPts val="0"/>
              </a:spcAft>
              <a:buClr>
                <a:schemeClr val="dk1"/>
              </a:buClr>
              <a:buSzPts val="1000"/>
              <a:buFont typeface="Lato"/>
              <a:buNone/>
              <a:defRPr sz="1000">
                <a:latin typeface="Lato"/>
                <a:ea typeface="Lato"/>
                <a:cs typeface="Lato"/>
                <a:sym typeface="Lato"/>
              </a:defRPr>
            </a:lvl3pPr>
            <a:lvl4pPr lvl="3">
              <a:lnSpc>
                <a:spcPct val="100000"/>
              </a:lnSpc>
              <a:spcBef>
                <a:spcPts val="0"/>
              </a:spcBef>
              <a:spcAft>
                <a:spcPts val="0"/>
              </a:spcAft>
              <a:buClr>
                <a:schemeClr val="dk1"/>
              </a:buClr>
              <a:buSzPts val="1000"/>
              <a:buFont typeface="Lato"/>
              <a:buNone/>
              <a:defRPr sz="1000">
                <a:latin typeface="Lato"/>
                <a:ea typeface="Lato"/>
                <a:cs typeface="Lato"/>
                <a:sym typeface="Lato"/>
              </a:defRPr>
            </a:lvl4pPr>
            <a:lvl5pPr lvl="4">
              <a:lnSpc>
                <a:spcPct val="100000"/>
              </a:lnSpc>
              <a:spcBef>
                <a:spcPts val="0"/>
              </a:spcBef>
              <a:spcAft>
                <a:spcPts val="0"/>
              </a:spcAft>
              <a:buClr>
                <a:schemeClr val="dk1"/>
              </a:buClr>
              <a:buSzPts val="1000"/>
              <a:buFont typeface="Lato"/>
              <a:buNone/>
              <a:defRPr sz="1000">
                <a:latin typeface="Lato"/>
                <a:ea typeface="Lato"/>
                <a:cs typeface="Lato"/>
                <a:sym typeface="Lato"/>
              </a:defRPr>
            </a:lvl5pPr>
            <a:lvl6pPr lvl="5">
              <a:lnSpc>
                <a:spcPct val="100000"/>
              </a:lnSpc>
              <a:spcBef>
                <a:spcPts val="0"/>
              </a:spcBef>
              <a:spcAft>
                <a:spcPts val="0"/>
              </a:spcAft>
              <a:buClr>
                <a:schemeClr val="dk1"/>
              </a:buClr>
              <a:buSzPts val="1000"/>
              <a:buFont typeface="Lato"/>
              <a:buNone/>
              <a:defRPr sz="1000">
                <a:latin typeface="Lato"/>
                <a:ea typeface="Lato"/>
                <a:cs typeface="Lato"/>
                <a:sym typeface="Lato"/>
              </a:defRPr>
            </a:lvl6pPr>
            <a:lvl7pPr lvl="6">
              <a:lnSpc>
                <a:spcPct val="100000"/>
              </a:lnSpc>
              <a:spcBef>
                <a:spcPts val="0"/>
              </a:spcBef>
              <a:spcAft>
                <a:spcPts val="0"/>
              </a:spcAft>
              <a:buClr>
                <a:schemeClr val="dk1"/>
              </a:buClr>
              <a:buSzPts val="1000"/>
              <a:buFont typeface="Lato"/>
              <a:buNone/>
              <a:defRPr sz="1000">
                <a:latin typeface="Lato"/>
                <a:ea typeface="Lato"/>
                <a:cs typeface="Lato"/>
                <a:sym typeface="Lato"/>
              </a:defRPr>
            </a:lvl7pPr>
            <a:lvl8pPr lvl="7">
              <a:lnSpc>
                <a:spcPct val="100000"/>
              </a:lnSpc>
              <a:spcBef>
                <a:spcPts val="0"/>
              </a:spcBef>
              <a:spcAft>
                <a:spcPts val="0"/>
              </a:spcAft>
              <a:buClr>
                <a:schemeClr val="dk1"/>
              </a:buClr>
              <a:buSzPts val="1000"/>
              <a:buFont typeface="Lato"/>
              <a:buNone/>
              <a:defRPr sz="1000">
                <a:latin typeface="Lato"/>
                <a:ea typeface="Lato"/>
                <a:cs typeface="Lato"/>
                <a:sym typeface="Lato"/>
              </a:defRPr>
            </a:lvl8pPr>
            <a:lvl9pPr lvl="8">
              <a:lnSpc>
                <a:spcPct val="100000"/>
              </a:lnSpc>
              <a:spcBef>
                <a:spcPts val="0"/>
              </a:spcBef>
              <a:spcAft>
                <a:spcPts val="0"/>
              </a:spcAft>
              <a:buClr>
                <a:schemeClr val="dk1"/>
              </a:buClr>
              <a:buSzPts val="1000"/>
              <a:buFont typeface="Lato"/>
              <a:buNone/>
              <a:defRPr sz="1000">
                <a:latin typeface="Lato"/>
                <a:ea typeface="Lato"/>
                <a:cs typeface="Lato"/>
                <a:sym typeface="Lato"/>
              </a:defRPr>
            </a:lvl9pPr>
          </a:lstStyle>
          <a:p/>
        </p:txBody>
      </p:sp>
      <p:sp>
        <p:nvSpPr>
          <p:cNvPr id="225" name="Google Shape;225;p29"/>
          <p:cNvSpPr txBox="1"/>
          <p:nvPr>
            <p:ph idx="6" type="title"/>
          </p:nvPr>
        </p:nvSpPr>
        <p:spPr>
          <a:xfrm>
            <a:off x="507250" y="2950200"/>
            <a:ext cx="2242500" cy="643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sz="1000">
                <a:latin typeface="Lato"/>
                <a:ea typeface="Lato"/>
                <a:cs typeface="Lato"/>
                <a:sym typeface="Lato"/>
              </a:defRPr>
            </a:lvl1pPr>
            <a:lvl2pPr lvl="1">
              <a:lnSpc>
                <a:spcPct val="100000"/>
              </a:lnSpc>
              <a:spcBef>
                <a:spcPts val="0"/>
              </a:spcBef>
              <a:spcAft>
                <a:spcPts val="0"/>
              </a:spcAft>
              <a:buClr>
                <a:schemeClr val="dk1"/>
              </a:buClr>
              <a:buSzPts val="1000"/>
              <a:buFont typeface="Lato"/>
              <a:buNone/>
              <a:defRPr sz="1000">
                <a:latin typeface="Lato"/>
                <a:ea typeface="Lato"/>
                <a:cs typeface="Lato"/>
                <a:sym typeface="Lato"/>
              </a:defRPr>
            </a:lvl2pPr>
            <a:lvl3pPr lvl="2">
              <a:lnSpc>
                <a:spcPct val="100000"/>
              </a:lnSpc>
              <a:spcBef>
                <a:spcPts val="0"/>
              </a:spcBef>
              <a:spcAft>
                <a:spcPts val="0"/>
              </a:spcAft>
              <a:buClr>
                <a:schemeClr val="dk1"/>
              </a:buClr>
              <a:buSzPts val="1000"/>
              <a:buFont typeface="Lato"/>
              <a:buNone/>
              <a:defRPr sz="1000">
                <a:latin typeface="Lato"/>
                <a:ea typeface="Lato"/>
                <a:cs typeface="Lato"/>
                <a:sym typeface="Lato"/>
              </a:defRPr>
            </a:lvl3pPr>
            <a:lvl4pPr lvl="3">
              <a:lnSpc>
                <a:spcPct val="100000"/>
              </a:lnSpc>
              <a:spcBef>
                <a:spcPts val="0"/>
              </a:spcBef>
              <a:spcAft>
                <a:spcPts val="0"/>
              </a:spcAft>
              <a:buClr>
                <a:schemeClr val="dk1"/>
              </a:buClr>
              <a:buSzPts val="1000"/>
              <a:buFont typeface="Lato"/>
              <a:buNone/>
              <a:defRPr sz="1000">
                <a:latin typeface="Lato"/>
                <a:ea typeface="Lato"/>
                <a:cs typeface="Lato"/>
                <a:sym typeface="Lato"/>
              </a:defRPr>
            </a:lvl4pPr>
            <a:lvl5pPr lvl="4">
              <a:lnSpc>
                <a:spcPct val="100000"/>
              </a:lnSpc>
              <a:spcBef>
                <a:spcPts val="0"/>
              </a:spcBef>
              <a:spcAft>
                <a:spcPts val="0"/>
              </a:spcAft>
              <a:buClr>
                <a:schemeClr val="dk1"/>
              </a:buClr>
              <a:buSzPts val="1000"/>
              <a:buFont typeface="Lato"/>
              <a:buNone/>
              <a:defRPr sz="1000">
                <a:latin typeface="Lato"/>
                <a:ea typeface="Lato"/>
                <a:cs typeface="Lato"/>
                <a:sym typeface="Lato"/>
              </a:defRPr>
            </a:lvl5pPr>
            <a:lvl6pPr lvl="5">
              <a:lnSpc>
                <a:spcPct val="100000"/>
              </a:lnSpc>
              <a:spcBef>
                <a:spcPts val="0"/>
              </a:spcBef>
              <a:spcAft>
                <a:spcPts val="0"/>
              </a:spcAft>
              <a:buClr>
                <a:schemeClr val="dk1"/>
              </a:buClr>
              <a:buSzPts val="1000"/>
              <a:buFont typeface="Lato"/>
              <a:buNone/>
              <a:defRPr sz="1000">
                <a:latin typeface="Lato"/>
                <a:ea typeface="Lato"/>
                <a:cs typeface="Lato"/>
                <a:sym typeface="Lato"/>
              </a:defRPr>
            </a:lvl6pPr>
            <a:lvl7pPr lvl="6">
              <a:lnSpc>
                <a:spcPct val="100000"/>
              </a:lnSpc>
              <a:spcBef>
                <a:spcPts val="0"/>
              </a:spcBef>
              <a:spcAft>
                <a:spcPts val="0"/>
              </a:spcAft>
              <a:buClr>
                <a:schemeClr val="dk1"/>
              </a:buClr>
              <a:buSzPts val="1000"/>
              <a:buFont typeface="Lato"/>
              <a:buNone/>
              <a:defRPr sz="1000">
                <a:latin typeface="Lato"/>
                <a:ea typeface="Lato"/>
                <a:cs typeface="Lato"/>
                <a:sym typeface="Lato"/>
              </a:defRPr>
            </a:lvl7pPr>
            <a:lvl8pPr lvl="7">
              <a:lnSpc>
                <a:spcPct val="100000"/>
              </a:lnSpc>
              <a:spcBef>
                <a:spcPts val="0"/>
              </a:spcBef>
              <a:spcAft>
                <a:spcPts val="0"/>
              </a:spcAft>
              <a:buClr>
                <a:schemeClr val="dk1"/>
              </a:buClr>
              <a:buSzPts val="1000"/>
              <a:buFont typeface="Lato"/>
              <a:buNone/>
              <a:defRPr sz="1000">
                <a:latin typeface="Lato"/>
                <a:ea typeface="Lato"/>
                <a:cs typeface="Lato"/>
                <a:sym typeface="Lato"/>
              </a:defRPr>
            </a:lvl8pPr>
            <a:lvl9pPr lvl="8">
              <a:lnSpc>
                <a:spcPct val="100000"/>
              </a:lnSpc>
              <a:spcBef>
                <a:spcPts val="0"/>
              </a:spcBef>
              <a:spcAft>
                <a:spcPts val="0"/>
              </a:spcAft>
              <a:buClr>
                <a:schemeClr val="dk1"/>
              </a:buClr>
              <a:buSzPts val="1000"/>
              <a:buFont typeface="Lato"/>
              <a:buNone/>
              <a:defRPr sz="1000">
                <a:latin typeface="Lato"/>
                <a:ea typeface="Lato"/>
                <a:cs typeface="Lato"/>
                <a:sym typeface="Lato"/>
              </a:defRPr>
            </a:lvl9pPr>
          </a:lstStyle>
          <a:p/>
        </p:txBody>
      </p:sp>
      <p:sp>
        <p:nvSpPr>
          <p:cNvPr id="226" name="Google Shape;226;p29"/>
          <p:cNvSpPr txBox="1"/>
          <p:nvPr>
            <p:ph idx="7" type="title"/>
          </p:nvPr>
        </p:nvSpPr>
        <p:spPr>
          <a:xfrm>
            <a:off x="5654225" y="2657175"/>
            <a:ext cx="961200" cy="40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2900"/>
              <a:buFont typeface="Quantico"/>
              <a:buNone/>
              <a:defRPr b="1" sz="1200"/>
            </a:lvl1pPr>
            <a:lvl2pPr lvl="1">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2pPr>
            <a:lvl3pPr lvl="2">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3pPr>
            <a:lvl4pPr lvl="3">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4pPr>
            <a:lvl5pPr lvl="4">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5pPr>
            <a:lvl6pPr lvl="5">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6pPr>
            <a:lvl7pPr lvl="6">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7pPr>
            <a:lvl8pPr lvl="7">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8pPr>
            <a:lvl9pPr lvl="8">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9pPr>
          </a:lstStyle>
          <a:p/>
        </p:txBody>
      </p:sp>
      <p:sp>
        <p:nvSpPr>
          <p:cNvPr id="227" name="Google Shape;227;p29"/>
          <p:cNvSpPr txBox="1"/>
          <p:nvPr>
            <p:ph idx="8" type="title"/>
          </p:nvPr>
        </p:nvSpPr>
        <p:spPr>
          <a:xfrm>
            <a:off x="7295800" y="2657175"/>
            <a:ext cx="1109100" cy="40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2900"/>
              <a:buFont typeface="Quantico"/>
              <a:buNone/>
              <a:defRPr b="1" sz="1200"/>
            </a:lvl1pPr>
            <a:lvl2pPr lvl="1">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2pPr>
            <a:lvl3pPr lvl="2">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3pPr>
            <a:lvl4pPr lvl="3">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4pPr>
            <a:lvl5pPr lvl="4">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5pPr>
            <a:lvl6pPr lvl="5">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6pPr>
            <a:lvl7pPr lvl="6">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7pPr>
            <a:lvl8pPr lvl="7">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8pPr>
            <a:lvl9pPr lvl="8">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9pPr>
          </a:lstStyle>
          <a:p/>
        </p:txBody>
      </p:sp>
      <p:sp>
        <p:nvSpPr>
          <p:cNvPr id="228" name="Google Shape;228;p29"/>
          <p:cNvSpPr txBox="1"/>
          <p:nvPr>
            <p:ph idx="9" type="title"/>
          </p:nvPr>
        </p:nvSpPr>
        <p:spPr>
          <a:xfrm>
            <a:off x="3958525" y="2657175"/>
            <a:ext cx="1003500" cy="40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2900"/>
              <a:buFont typeface="Quantico"/>
              <a:buNone/>
              <a:defRPr b="1" sz="1200"/>
            </a:lvl1pPr>
            <a:lvl2pPr lvl="1">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2pPr>
            <a:lvl3pPr lvl="2">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3pPr>
            <a:lvl4pPr lvl="3">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4pPr>
            <a:lvl5pPr lvl="4">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5pPr>
            <a:lvl6pPr lvl="5">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6pPr>
            <a:lvl7pPr lvl="6">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7pPr>
            <a:lvl8pPr lvl="7">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8pPr>
            <a:lvl9pPr lvl="8">
              <a:lnSpc>
                <a:spcPct val="90000"/>
              </a:lnSpc>
              <a:spcBef>
                <a:spcPts val="0"/>
              </a:spcBef>
              <a:spcAft>
                <a:spcPts val="0"/>
              </a:spcAft>
              <a:buClr>
                <a:schemeClr val="dk1"/>
              </a:buClr>
              <a:buSzPts val="3000"/>
              <a:buFont typeface="Quantico"/>
              <a:buNone/>
              <a:defRPr b="1" sz="1300">
                <a:latin typeface="Quantico"/>
                <a:ea typeface="Quantico"/>
                <a:cs typeface="Quantico"/>
                <a:sym typeface="Quantico"/>
              </a:defRPr>
            </a:lvl9pPr>
          </a:lstStyle>
          <a:p/>
        </p:txBody>
      </p:sp>
      <p:sp>
        <p:nvSpPr>
          <p:cNvPr id="229" name="Google Shape;229;p29"/>
          <p:cNvSpPr txBox="1"/>
          <p:nvPr>
            <p:ph idx="13" type="title"/>
          </p:nvPr>
        </p:nvSpPr>
        <p:spPr>
          <a:xfrm>
            <a:off x="3477950" y="3170975"/>
            <a:ext cx="1583400" cy="643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sz="1000">
                <a:latin typeface="Lato"/>
                <a:ea typeface="Lato"/>
                <a:cs typeface="Lato"/>
                <a:sym typeface="Lato"/>
              </a:defRPr>
            </a:lvl1pPr>
            <a:lvl2pPr lvl="1">
              <a:lnSpc>
                <a:spcPct val="100000"/>
              </a:lnSpc>
              <a:spcBef>
                <a:spcPts val="0"/>
              </a:spcBef>
              <a:spcAft>
                <a:spcPts val="0"/>
              </a:spcAft>
              <a:buClr>
                <a:schemeClr val="dk1"/>
              </a:buClr>
              <a:buSzPts val="1000"/>
              <a:buFont typeface="Lato"/>
              <a:buNone/>
              <a:defRPr sz="1000">
                <a:latin typeface="Lato"/>
                <a:ea typeface="Lato"/>
                <a:cs typeface="Lato"/>
                <a:sym typeface="Lato"/>
              </a:defRPr>
            </a:lvl2pPr>
            <a:lvl3pPr lvl="2">
              <a:lnSpc>
                <a:spcPct val="100000"/>
              </a:lnSpc>
              <a:spcBef>
                <a:spcPts val="0"/>
              </a:spcBef>
              <a:spcAft>
                <a:spcPts val="0"/>
              </a:spcAft>
              <a:buClr>
                <a:schemeClr val="dk1"/>
              </a:buClr>
              <a:buSzPts val="1000"/>
              <a:buFont typeface="Lato"/>
              <a:buNone/>
              <a:defRPr sz="1000">
                <a:latin typeface="Lato"/>
                <a:ea typeface="Lato"/>
                <a:cs typeface="Lato"/>
                <a:sym typeface="Lato"/>
              </a:defRPr>
            </a:lvl3pPr>
            <a:lvl4pPr lvl="3">
              <a:lnSpc>
                <a:spcPct val="100000"/>
              </a:lnSpc>
              <a:spcBef>
                <a:spcPts val="0"/>
              </a:spcBef>
              <a:spcAft>
                <a:spcPts val="0"/>
              </a:spcAft>
              <a:buClr>
                <a:schemeClr val="dk1"/>
              </a:buClr>
              <a:buSzPts val="1000"/>
              <a:buFont typeface="Lato"/>
              <a:buNone/>
              <a:defRPr sz="1000">
                <a:latin typeface="Lato"/>
                <a:ea typeface="Lato"/>
                <a:cs typeface="Lato"/>
                <a:sym typeface="Lato"/>
              </a:defRPr>
            </a:lvl4pPr>
            <a:lvl5pPr lvl="4">
              <a:lnSpc>
                <a:spcPct val="100000"/>
              </a:lnSpc>
              <a:spcBef>
                <a:spcPts val="0"/>
              </a:spcBef>
              <a:spcAft>
                <a:spcPts val="0"/>
              </a:spcAft>
              <a:buClr>
                <a:schemeClr val="dk1"/>
              </a:buClr>
              <a:buSzPts val="1000"/>
              <a:buFont typeface="Lato"/>
              <a:buNone/>
              <a:defRPr sz="1000">
                <a:latin typeface="Lato"/>
                <a:ea typeface="Lato"/>
                <a:cs typeface="Lato"/>
                <a:sym typeface="Lato"/>
              </a:defRPr>
            </a:lvl5pPr>
            <a:lvl6pPr lvl="5">
              <a:lnSpc>
                <a:spcPct val="100000"/>
              </a:lnSpc>
              <a:spcBef>
                <a:spcPts val="0"/>
              </a:spcBef>
              <a:spcAft>
                <a:spcPts val="0"/>
              </a:spcAft>
              <a:buClr>
                <a:schemeClr val="dk1"/>
              </a:buClr>
              <a:buSzPts val="1000"/>
              <a:buFont typeface="Lato"/>
              <a:buNone/>
              <a:defRPr sz="1000">
                <a:latin typeface="Lato"/>
                <a:ea typeface="Lato"/>
                <a:cs typeface="Lato"/>
                <a:sym typeface="Lato"/>
              </a:defRPr>
            </a:lvl6pPr>
            <a:lvl7pPr lvl="6">
              <a:lnSpc>
                <a:spcPct val="100000"/>
              </a:lnSpc>
              <a:spcBef>
                <a:spcPts val="0"/>
              </a:spcBef>
              <a:spcAft>
                <a:spcPts val="0"/>
              </a:spcAft>
              <a:buClr>
                <a:schemeClr val="dk1"/>
              </a:buClr>
              <a:buSzPts val="1000"/>
              <a:buFont typeface="Lato"/>
              <a:buNone/>
              <a:defRPr sz="1000">
                <a:latin typeface="Lato"/>
                <a:ea typeface="Lato"/>
                <a:cs typeface="Lato"/>
                <a:sym typeface="Lato"/>
              </a:defRPr>
            </a:lvl7pPr>
            <a:lvl8pPr lvl="7">
              <a:lnSpc>
                <a:spcPct val="100000"/>
              </a:lnSpc>
              <a:spcBef>
                <a:spcPts val="0"/>
              </a:spcBef>
              <a:spcAft>
                <a:spcPts val="0"/>
              </a:spcAft>
              <a:buClr>
                <a:schemeClr val="dk1"/>
              </a:buClr>
              <a:buSzPts val="1000"/>
              <a:buFont typeface="Lato"/>
              <a:buNone/>
              <a:defRPr sz="1000">
                <a:latin typeface="Lato"/>
                <a:ea typeface="Lato"/>
                <a:cs typeface="Lato"/>
                <a:sym typeface="Lato"/>
              </a:defRPr>
            </a:lvl8pPr>
            <a:lvl9pPr lvl="8">
              <a:lnSpc>
                <a:spcPct val="100000"/>
              </a:lnSpc>
              <a:spcBef>
                <a:spcPts val="0"/>
              </a:spcBef>
              <a:spcAft>
                <a:spcPts val="0"/>
              </a:spcAft>
              <a:buClr>
                <a:schemeClr val="dk1"/>
              </a:buClr>
              <a:buSzPts val="1000"/>
              <a:buFont typeface="Lato"/>
              <a:buNone/>
              <a:defRPr sz="1000">
                <a:latin typeface="Lato"/>
                <a:ea typeface="Lato"/>
                <a:cs typeface="Lato"/>
                <a:sym typeface="Lato"/>
              </a:defRPr>
            </a:lvl9pPr>
          </a:lstStyle>
          <a:p/>
        </p:txBody>
      </p:sp>
      <p:sp>
        <p:nvSpPr>
          <p:cNvPr id="230" name="Google Shape;230;p29"/>
          <p:cNvSpPr txBox="1"/>
          <p:nvPr>
            <p:ph idx="14" type="title"/>
          </p:nvPr>
        </p:nvSpPr>
        <p:spPr>
          <a:xfrm>
            <a:off x="5156125" y="3170975"/>
            <a:ext cx="1551600" cy="574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sz="1000">
                <a:latin typeface="Lato"/>
                <a:ea typeface="Lato"/>
                <a:cs typeface="Lato"/>
                <a:sym typeface="Lato"/>
              </a:defRPr>
            </a:lvl1pPr>
            <a:lvl2pPr lvl="1">
              <a:lnSpc>
                <a:spcPct val="100000"/>
              </a:lnSpc>
              <a:spcBef>
                <a:spcPts val="0"/>
              </a:spcBef>
              <a:spcAft>
                <a:spcPts val="0"/>
              </a:spcAft>
              <a:buClr>
                <a:schemeClr val="dk1"/>
              </a:buClr>
              <a:buSzPts val="1000"/>
              <a:buFont typeface="Lato"/>
              <a:buNone/>
              <a:defRPr sz="1000">
                <a:latin typeface="Lato"/>
                <a:ea typeface="Lato"/>
                <a:cs typeface="Lato"/>
                <a:sym typeface="Lato"/>
              </a:defRPr>
            </a:lvl2pPr>
            <a:lvl3pPr lvl="2">
              <a:lnSpc>
                <a:spcPct val="100000"/>
              </a:lnSpc>
              <a:spcBef>
                <a:spcPts val="0"/>
              </a:spcBef>
              <a:spcAft>
                <a:spcPts val="0"/>
              </a:spcAft>
              <a:buClr>
                <a:schemeClr val="dk1"/>
              </a:buClr>
              <a:buSzPts val="1000"/>
              <a:buFont typeface="Lato"/>
              <a:buNone/>
              <a:defRPr sz="1000">
                <a:latin typeface="Lato"/>
                <a:ea typeface="Lato"/>
                <a:cs typeface="Lato"/>
                <a:sym typeface="Lato"/>
              </a:defRPr>
            </a:lvl3pPr>
            <a:lvl4pPr lvl="3">
              <a:lnSpc>
                <a:spcPct val="100000"/>
              </a:lnSpc>
              <a:spcBef>
                <a:spcPts val="0"/>
              </a:spcBef>
              <a:spcAft>
                <a:spcPts val="0"/>
              </a:spcAft>
              <a:buClr>
                <a:schemeClr val="dk1"/>
              </a:buClr>
              <a:buSzPts val="1000"/>
              <a:buFont typeface="Lato"/>
              <a:buNone/>
              <a:defRPr sz="1000">
                <a:latin typeface="Lato"/>
                <a:ea typeface="Lato"/>
                <a:cs typeface="Lato"/>
                <a:sym typeface="Lato"/>
              </a:defRPr>
            </a:lvl4pPr>
            <a:lvl5pPr lvl="4">
              <a:lnSpc>
                <a:spcPct val="100000"/>
              </a:lnSpc>
              <a:spcBef>
                <a:spcPts val="0"/>
              </a:spcBef>
              <a:spcAft>
                <a:spcPts val="0"/>
              </a:spcAft>
              <a:buClr>
                <a:schemeClr val="dk1"/>
              </a:buClr>
              <a:buSzPts val="1000"/>
              <a:buFont typeface="Lato"/>
              <a:buNone/>
              <a:defRPr sz="1000">
                <a:latin typeface="Lato"/>
                <a:ea typeface="Lato"/>
                <a:cs typeface="Lato"/>
                <a:sym typeface="Lato"/>
              </a:defRPr>
            </a:lvl5pPr>
            <a:lvl6pPr lvl="5">
              <a:lnSpc>
                <a:spcPct val="100000"/>
              </a:lnSpc>
              <a:spcBef>
                <a:spcPts val="0"/>
              </a:spcBef>
              <a:spcAft>
                <a:spcPts val="0"/>
              </a:spcAft>
              <a:buClr>
                <a:schemeClr val="dk1"/>
              </a:buClr>
              <a:buSzPts val="1000"/>
              <a:buFont typeface="Lato"/>
              <a:buNone/>
              <a:defRPr sz="1000">
                <a:latin typeface="Lato"/>
                <a:ea typeface="Lato"/>
                <a:cs typeface="Lato"/>
                <a:sym typeface="Lato"/>
              </a:defRPr>
            </a:lvl6pPr>
            <a:lvl7pPr lvl="6">
              <a:lnSpc>
                <a:spcPct val="100000"/>
              </a:lnSpc>
              <a:spcBef>
                <a:spcPts val="0"/>
              </a:spcBef>
              <a:spcAft>
                <a:spcPts val="0"/>
              </a:spcAft>
              <a:buClr>
                <a:schemeClr val="dk1"/>
              </a:buClr>
              <a:buSzPts val="1000"/>
              <a:buFont typeface="Lato"/>
              <a:buNone/>
              <a:defRPr sz="1000">
                <a:latin typeface="Lato"/>
                <a:ea typeface="Lato"/>
                <a:cs typeface="Lato"/>
                <a:sym typeface="Lato"/>
              </a:defRPr>
            </a:lvl7pPr>
            <a:lvl8pPr lvl="7">
              <a:lnSpc>
                <a:spcPct val="100000"/>
              </a:lnSpc>
              <a:spcBef>
                <a:spcPts val="0"/>
              </a:spcBef>
              <a:spcAft>
                <a:spcPts val="0"/>
              </a:spcAft>
              <a:buClr>
                <a:schemeClr val="dk1"/>
              </a:buClr>
              <a:buSzPts val="1000"/>
              <a:buFont typeface="Lato"/>
              <a:buNone/>
              <a:defRPr sz="1000">
                <a:latin typeface="Lato"/>
                <a:ea typeface="Lato"/>
                <a:cs typeface="Lato"/>
                <a:sym typeface="Lato"/>
              </a:defRPr>
            </a:lvl8pPr>
            <a:lvl9pPr lvl="8">
              <a:lnSpc>
                <a:spcPct val="100000"/>
              </a:lnSpc>
              <a:spcBef>
                <a:spcPts val="0"/>
              </a:spcBef>
              <a:spcAft>
                <a:spcPts val="0"/>
              </a:spcAft>
              <a:buClr>
                <a:schemeClr val="dk1"/>
              </a:buClr>
              <a:buSzPts val="1000"/>
              <a:buFont typeface="Lato"/>
              <a:buNone/>
              <a:defRPr sz="1000">
                <a:latin typeface="Lato"/>
                <a:ea typeface="Lato"/>
                <a:cs typeface="Lato"/>
                <a:sym typeface="Lato"/>
              </a:defRPr>
            </a:lvl9pPr>
          </a:lstStyle>
          <a:p/>
        </p:txBody>
      </p:sp>
      <p:sp>
        <p:nvSpPr>
          <p:cNvPr id="231" name="Google Shape;231;p29"/>
          <p:cNvSpPr txBox="1"/>
          <p:nvPr>
            <p:ph idx="15" type="title"/>
          </p:nvPr>
        </p:nvSpPr>
        <p:spPr>
          <a:xfrm>
            <a:off x="6837850" y="3170975"/>
            <a:ext cx="2022000" cy="15960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Font typeface="Lato"/>
              <a:buNone/>
              <a:defRPr sz="1000">
                <a:latin typeface="Lato"/>
                <a:ea typeface="Lato"/>
                <a:cs typeface="Lato"/>
                <a:sym typeface="Lato"/>
              </a:defRPr>
            </a:lvl1pPr>
            <a:lvl2pPr lvl="1">
              <a:lnSpc>
                <a:spcPct val="100000"/>
              </a:lnSpc>
              <a:spcBef>
                <a:spcPts val="0"/>
              </a:spcBef>
              <a:spcAft>
                <a:spcPts val="0"/>
              </a:spcAft>
              <a:buClr>
                <a:schemeClr val="dk1"/>
              </a:buClr>
              <a:buSzPts val="1000"/>
              <a:buFont typeface="Lato"/>
              <a:buNone/>
              <a:defRPr sz="1000">
                <a:latin typeface="Lato"/>
                <a:ea typeface="Lato"/>
                <a:cs typeface="Lato"/>
                <a:sym typeface="Lato"/>
              </a:defRPr>
            </a:lvl2pPr>
            <a:lvl3pPr lvl="2">
              <a:lnSpc>
                <a:spcPct val="100000"/>
              </a:lnSpc>
              <a:spcBef>
                <a:spcPts val="0"/>
              </a:spcBef>
              <a:spcAft>
                <a:spcPts val="0"/>
              </a:spcAft>
              <a:buClr>
                <a:schemeClr val="dk1"/>
              </a:buClr>
              <a:buSzPts val="1000"/>
              <a:buFont typeface="Lato"/>
              <a:buNone/>
              <a:defRPr sz="1000">
                <a:latin typeface="Lato"/>
                <a:ea typeface="Lato"/>
                <a:cs typeface="Lato"/>
                <a:sym typeface="Lato"/>
              </a:defRPr>
            </a:lvl3pPr>
            <a:lvl4pPr lvl="3">
              <a:lnSpc>
                <a:spcPct val="100000"/>
              </a:lnSpc>
              <a:spcBef>
                <a:spcPts val="0"/>
              </a:spcBef>
              <a:spcAft>
                <a:spcPts val="0"/>
              </a:spcAft>
              <a:buClr>
                <a:schemeClr val="dk1"/>
              </a:buClr>
              <a:buSzPts val="1000"/>
              <a:buFont typeface="Lato"/>
              <a:buNone/>
              <a:defRPr sz="1000">
                <a:latin typeface="Lato"/>
                <a:ea typeface="Lato"/>
                <a:cs typeface="Lato"/>
                <a:sym typeface="Lato"/>
              </a:defRPr>
            </a:lvl4pPr>
            <a:lvl5pPr lvl="4">
              <a:lnSpc>
                <a:spcPct val="100000"/>
              </a:lnSpc>
              <a:spcBef>
                <a:spcPts val="0"/>
              </a:spcBef>
              <a:spcAft>
                <a:spcPts val="0"/>
              </a:spcAft>
              <a:buClr>
                <a:schemeClr val="dk1"/>
              </a:buClr>
              <a:buSzPts val="1000"/>
              <a:buFont typeface="Lato"/>
              <a:buNone/>
              <a:defRPr sz="1000">
                <a:latin typeface="Lato"/>
                <a:ea typeface="Lato"/>
                <a:cs typeface="Lato"/>
                <a:sym typeface="Lato"/>
              </a:defRPr>
            </a:lvl5pPr>
            <a:lvl6pPr lvl="5">
              <a:lnSpc>
                <a:spcPct val="100000"/>
              </a:lnSpc>
              <a:spcBef>
                <a:spcPts val="0"/>
              </a:spcBef>
              <a:spcAft>
                <a:spcPts val="0"/>
              </a:spcAft>
              <a:buClr>
                <a:schemeClr val="dk1"/>
              </a:buClr>
              <a:buSzPts val="1000"/>
              <a:buFont typeface="Lato"/>
              <a:buNone/>
              <a:defRPr sz="1000">
                <a:latin typeface="Lato"/>
                <a:ea typeface="Lato"/>
                <a:cs typeface="Lato"/>
                <a:sym typeface="Lato"/>
              </a:defRPr>
            </a:lvl6pPr>
            <a:lvl7pPr lvl="6">
              <a:lnSpc>
                <a:spcPct val="100000"/>
              </a:lnSpc>
              <a:spcBef>
                <a:spcPts val="0"/>
              </a:spcBef>
              <a:spcAft>
                <a:spcPts val="0"/>
              </a:spcAft>
              <a:buClr>
                <a:schemeClr val="dk1"/>
              </a:buClr>
              <a:buSzPts val="1000"/>
              <a:buFont typeface="Lato"/>
              <a:buNone/>
              <a:defRPr sz="1000">
                <a:latin typeface="Lato"/>
                <a:ea typeface="Lato"/>
                <a:cs typeface="Lato"/>
                <a:sym typeface="Lato"/>
              </a:defRPr>
            </a:lvl7pPr>
            <a:lvl8pPr lvl="7">
              <a:lnSpc>
                <a:spcPct val="100000"/>
              </a:lnSpc>
              <a:spcBef>
                <a:spcPts val="0"/>
              </a:spcBef>
              <a:spcAft>
                <a:spcPts val="0"/>
              </a:spcAft>
              <a:buClr>
                <a:schemeClr val="dk1"/>
              </a:buClr>
              <a:buSzPts val="1000"/>
              <a:buFont typeface="Lato"/>
              <a:buNone/>
              <a:defRPr sz="1000">
                <a:latin typeface="Lato"/>
                <a:ea typeface="Lato"/>
                <a:cs typeface="Lato"/>
                <a:sym typeface="Lato"/>
              </a:defRPr>
            </a:lvl8pPr>
            <a:lvl9pPr lvl="8">
              <a:lnSpc>
                <a:spcPct val="100000"/>
              </a:lnSpc>
              <a:spcBef>
                <a:spcPts val="0"/>
              </a:spcBef>
              <a:spcAft>
                <a:spcPts val="0"/>
              </a:spcAft>
              <a:buClr>
                <a:schemeClr val="dk1"/>
              </a:buClr>
              <a:buSzPts val="1000"/>
              <a:buFont typeface="Lato"/>
              <a:buNone/>
              <a:defRPr sz="1000">
                <a:latin typeface="Lato"/>
                <a:ea typeface="Lato"/>
                <a:cs typeface="Lato"/>
                <a:sym typeface="Lato"/>
              </a:defRPr>
            </a:lvl9pPr>
          </a:lstStyle>
          <a:p/>
        </p:txBody>
      </p:sp>
      <p:sp>
        <p:nvSpPr>
          <p:cNvPr id="232" name="Google Shape;232;p29"/>
          <p:cNvSpPr txBox="1"/>
          <p:nvPr>
            <p:ph idx="16" type="title"/>
          </p:nvPr>
        </p:nvSpPr>
        <p:spPr>
          <a:xfrm>
            <a:off x="3624875" y="4016425"/>
            <a:ext cx="1436400" cy="750600"/>
          </a:xfrm>
          <a:prstGeom prst="rect">
            <a:avLst/>
          </a:prstGeom>
        </p:spPr>
        <p:txBody>
          <a:bodyPr anchorCtr="0" anchor="t" bIns="0" lIns="0" spcFirstLastPara="1" rIns="91425" wrap="square" tIns="0">
            <a:noAutofit/>
          </a:bodyPr>
          <a:lstStyle>
            <a:lvl1pPr lvl="0">
              <a:lnSpc>
                <a:spcPct val="150000"/>
              </a:lnSpc>
              <a:spcBef>
                <a:spcPts val="0"/>
              </a:spcBef>
              <a:spcAft>
                <a:spcPts val="0"/>
              </a:spcAft>
              <a:buClr>
                <a:schemeClr val="dk1"/>
              </a:buClr>
              <a:buSzPts val="1000"/>
              <a:buFont typeface="Lato"/>
              <a:buNone/>
              <a:defRPr sz="1000">
                <a:latin typeface="Lato"/>
                <a:ea typeface="Lato"/>
                <a:cs typeface="Lato"/>
                <a:sym typeface="Lato"/>
              </a:defRPr>
            </a:lvl1pPr>
            <a:lvl2pPr lvl="1">
              <a:lnSpc>
                <a:spcPct val="150000"/>
              </a:lnSpc>
              <a:spcBef>
                <a:spcPts val="0"/>
              </a:spcBef>
              <a:spcAft>
                <a:spcPts val="0"/>
              </a:spcAft>
              <a:buClr>
                <a:schemeClr val="dk1"/>
              </a:buClr>
              <a:buSzPts val="1000"/>
              <a:buFont typeface="Lato"/>
              <a:buNone/>
              <a:defRPr sz="1000">
                <a:latin typeface="Lato"/>
                <a:ea typeface="Lato"/>
                <a:cs typeface="Lato"/>
                <a:sym typeface="Lato"/>
              </a:defRPr>
            </a:lvl2pPr>
            <a:lvl3pPr lvl="2">
              <a:lnSpc>
                <a:spcPct val="150000"/>
              </a:lnSpc>
              <a:spcBef>
                <a:spcPts val="0"/>
              </a:spcBef>
              <a:spcAft>
                <a:spcPts val="0"/>
              </a:spcAft>
              <a:buClr>
                <a:schemeClr val="dk1"/>
              </a:buClr>
              <a:buSzPts val="1000"/>
              <a:buFont typeface="Lato"/>
              <a:buNone/>
              <a:defRPr sz="1000">
                <a:latin typeface="Lato"/>
                <a:ea typeface="Lato"/>
                <a:cs typeface="Lato"/>
                <a:sym typeface="Lato"/>
              </a:defRPr>
            </a:lvl3pPr>
            <a:lvl4pPr lvl="3">
              <a:lnSpc>
                <a:spcPct val="150000"/>
              </a:lnSpc>
              <a:spcBef>
                <a:spcPts val="0"/>
              </a:spcBef>
              <a:spcAft>
                <a:spcPts val="0"/>
              </a:spcAft>
              <a:buClr>
                <a:schemeClr val="dk1"/>
              </a:buClr>
              <a:buSzPts val="1000"/>
              <a:buFont typeface="Lato"/>
              <a:buNone/>
              <a:defRPr sz="1000">
                <a:latin typeface="Lato"/>
                <a:ea typeface="Lato"/>
                <a:cs typeface="Lato"/>
                <a:sym typeface="Lato"/>
              </a:defRPr>
            </a:lvl4pPr>
            <a:lvl5pPr lvl="4">
              <a:lnSpc>
                <a:spcPct val="150000"/>
              </a:lnSpc>
              <a:spcBef>
                <a:spcPts val="0"/>
              </a:spcBef>
              <a:spcAft>
                <a:spcPts val="0"/>
              </a:spcAft>
              <a:buClr>
                <a:schemeClr val="dk1"/>
              </a:buClr>
              <a:buSzPts val="1000"/>
              <a:buFont typeface="Lato"/>
              <a:buNone/>
              <a:defRPr sz="1000">
                <a:latin typeface="Lato"/>
                <a:ea typeface="Lato"/>
                <a:cs typeface="Lato"/>
                <a:sym typeface="Lato"/>
              </a:defRPr>
            </a:lvl5pPr>
            <a:lvl6pPr lvl="5">
              <a:lnSpc>
                <a:spcPct val="150000"/>
              </a:lnSpc>
              <a:spcBef>
                <a:spcPts val="0"/>
              </a:spcBef>
              <a:spcAft>
                <a:spcPts val="0"/>
              </a:spcAft>
              <a:buClr>
                <a:schemeClr val="dk1"/>
              </a:buClr>
              <a:buSzPts val="1000"/>
              <a:buFont typeface="Lato"/>
              <a:buNone/>
              <a:defRPr sz="1000">
                <a:latin typeface="Lato"/>
                <a:ea typeface="Lato"/>
                <a:cs typeface="Lato"/>
                <a:sym typeface="Lato"/>
              </a:defRPr>
            </a:lvl6pPr>
            <a:lvl7pPr lvl="6">
              <a:lnSpc>
                <a:spcPct val="150000"/>
              </a:lnSpc>
              <a:spcBef>
                <a:spcPts val="0"/>
              </a:spcBef>
              <a:spcAft>
                <a:spcPts val="0"/>
              </a:spcAft>
              <a:buClr>
                <a:schemeClr val="dk1"/>
              </a:buClr>
              <a:buSzPts val="1000"/>
              <a:buFont typeface="Lato"/>
              <a:buNone/>
              <a:defRPr sz="1000">
                <a:latin typeface="Lato"/>
                <a:ea typeface="Lato"/>
                <a:cs typeface="Lato"/>
                <a:sym typeface="Lato"/>
              </a:defRPr>
            </a:lvl7pPr>
            <a:lvl8pPr lvl="7">
              <a:lnSpc>
                <a:spcPct val="150000"/>
              </a:lnSpc>
              <a:spcBef>
                <a:spcPts val="0"/>
              </a:spcBef>
              <a:spcAft>
                <a:spcPts val="0"/>
              </a:spcAft>
              <a:buClr>
                <a:schemeClr val="dk1"/>
              </a:buClr>
              <a:buSzPts val="1000"/>
              <a:buFont typeface="Lato"/>
              <a:buNone/>
              <a:defRPr sz="1000">
                <a:latin typeface="Lato"/>
                <a:ea typeface="Lato"/>
                <a:cs typeface="Lato"/>
                <a:sym typeface="Lato"/>
              </a:defRPr>
            </a:lvl8pPr>
            <a:lvl9pPr lvl="8">
              <a:lnSpc>
                <a:spcPct val="150000"/>
              </a:lnSpc>
              <a:spcBef>
                <a:spcPts val="0"/>
              </a:spcBef>
              <a:spcAft>
                <a:spcPts val="0"/>
              </a:spcAft>
              <a:buClr>
                <a:schemeClr val="dk1"/>
              </a:buClr>
              <a:buSzPts val="1000"/>
              <a:buFont typeface="Lato"/>
              <a:buNone/>
              <a:defRPr sz="1000">
                <a:latin typeface="Lato"/>
                <a:ea typeface="Lato"/>
                <a:cs typeface="Lato"/>
                <a:sym typeface="Lato"/>
              </a:defRPr>
            </a:lvl9pPr>
          </a:lstStyle>
          <a:p/>
        </p:txBody>
      </p:sp>
      <p:sp>
        <p:nvSpPr>
          <p:cNvPr id="233" name="Google Shape;233;p29"/>
          <p:cNvSpPr txBox="1"/>
          <p:nvPr>
            <p:ph idx="17" type="title"/>
          </p:nvPr>
        </p:nvSpPr>
        <p:spPr>
          <a:xfrm>
            <a:off x="5303050" y="4016425"/>
            <a:ext cx="1404600" cy="750600"/>
          </a:xfrm>
          <a:prstGeom prst="rect">
            <a:avLst/>
          </a:prstGeom>
        </p:spPr>
        <p:txBody>
          <a:bodyPr anchorCtr="0" anchor="t" bIns="0" lIns="0" spcFirstLastPara="1" rIns="91425" wrap="square" tIns="0">
            <a:noAutofit/>
          </a:bodyPr>
          <a:lstStyle>
            <a:lvl1pPr lvl="0">
              <a:lnSpc>
                <a:spcPct val="150000"/>
              </a:lnSpc>
              <a:spcBef>
                <a:spcPts val="0"/>
              </a:spcBef>
              <a:spcAft>
                <a:spcPts val="0"/>
              </a:spcAft>
              <a:buClr>
                <a:schemeClr val="dk1"/>
              </a:buClr>
              <a:buSzPts val="1000"/>
              <a:buFont typeface="Lato"/>
              <a:buNone/>
              <a:defRPr sz="1000">
                <a:latin typeface="Lato"/>
                <a:ea typeface="Lato"/>
                <a:cs typeface="Lato"/>
                <a:sym typeface="Lato"/>
              </a:defRPr>
            </a:lvl1pPr>
            <a:lvl2pPr lvl="1">
              <a:lnSpc>
                <a:spcPct val="150000"/>
              </a:lnSpc>
              <a:spcBef>
                <a:spcPts val="0"/>
              </a:spcBef>
              <a:spcAft>
                <a:spcPts val="0"/>
              </a:spcAft>
              <a:buClr>
                <a:schemeClr val="dk1"/>
              </a:buClr>
              <a:buSzPts val="1000"/>
              <a:buFont typeface="Lato"/>
              <a:buNone/>
              <a:defRPr sz="1000">
                <a:latin typeface="Lato"/>
                <a:ea typeface="Lato"/>
                <a:cs typeface="Lato"/>
                <a:sym typeface="Lato"/>
              </a:defRPr>
            </a:lvl2pPr>
            <a:lvl3pPr lvl="2">
              <a:lnSpc>
                <a:spcPct val="150000"/>
              </a:lnSpc>
              <a:spcBef>
                <a:spcPts val="0"/>
              </a:spcBef>
              <a:spcAft>
                <a:spcPts val="0"/>
              </a:spcAft>
              <a:buClr>
                <a:schemeClr val="dk1"/>
              </a:buClr>
              <a:buSzPts val="1000"/>
              <a:buFont typeface="Lato"/>
              <a:buNone/>
              <a:defRPr sz="1000">
                <a:latin typeface="Lato"/>
                <a:ea typeface="Lato"/>
                <a:cs typeface="Lato"/>
                <a:sym typeface="Lato"/>
              </a:defRPr>
            </a:lvl3pPr>
            <a:lvl4pPr lvl="3">
              <a:lnSpc>
                <a:spcPct val="150000"/>
              </a:lnSpc>
              <a:spcBef>
                <a:spcPts val="0"/>
              </a:spcBef>
              <a:spcAft>
                <a:spcPts val="0"/>
              </a:spcAft>
              <a:buClr>
                <a:schemeClr val="dk1"/>
              </a:buClr>
              <a:buSzPts val="1000"/>
              <a:buFont typeface="Lato"/>
              <a:buNone/>
              <a:defRPr sz="1000">
                <a:latin typeface="Lato"/>
                <a:ea typeface="Lato"/>
                <a:cs typeface="Lato"/>
                <a:sym typeface="Lato"/>
              </a:defRPr>
            </a:lvl4pPr>
            <a:lvl5pPr lvl="4">
              <a:lnSpc>
                <a:spcPct val="150000"/>
              </a:lnSpc>
              <a:spcBef>
                <a:spcPts val="0"/>
              </a:spcBef>
              <a:spcAft>
                <a:spcPts val="0"/>
              </a:spcAft>
              <a:buClr>
                <a:schemeClr val="dk1"/>
              </a:buClr>
              <a:buSzPts val="1000"/>
              <a:buFont typeface="Lato"/>
              <a:buNone/>
              <a:defRPr sz="1000">
                <a:latin typeface="Lato"/>
                <a:ea typeface="Lato"/>
                <a:cs typeface="Lato"/>
                <a:sym typeface="Lato"/>
              </a:defRPr>
            </a:lvl5pPr>
            <a:lvl6pPr lvl="5">
              <a:lnSpc>
                <a:spcPct val="150000"/>
              </a:lnSpc>
              <a:spcBef>
                <a:spcPts val="0"/>
              </a:spcBef>
              <a:spcAft>
                <a:spcPts val="0"/>
              </a:spcAft>
              <a:buClr>
                <a:schemeClr val="dk1"/>
              </a:buClr>
              <a:buSzPts val="1000"/>
              <a:buFont typeface="Lato"/>
              <a:buNone/>
              <a:defRPr sz="1000">
                <a:latin typeface="Lato"/>
                <a:ea typeface="Lato"/>
                <a:cs typeface="Lato"/>
                <a:sym typeface="Lato"/>
              </a:defRPr>
            </a:lvl6pPr>
            <a:lvl7pPr lvl="6">
              <a:lnSpc>
                <a:spcPct val="150000"/>
              </a:lnSpc>
              <a:spcBef>
                <a:spcPts val="0"/>
              </a:spcBef>
              <a:spcAft>
                <a:spcPts val="0"/>
              </a:spcAft>
              <a:buClr>
                <a:schemeClr val="dk1"/>
              </a:buClr>
              <a:buSzPts val="1000"/>
              <a:buFont typeface="Lato"/>
              <a:buNone/>
              <a:defRPr sz="1000">
                <a:latin typeface="Lato"/>
                <a:ea typeface="Lato"/>
                <a:cs typeface="Lato"/>
                <a:sym typeface="Lato"/>
              </a:defRPr>
            </a:lvl7pPr>
            <a:lvl8pPr lvl="7">
              <a:lnSpc>
                <a:spcPct val="150000"/>
              </a:lnSpc>
              <a:spcBef>
                <a:spcPts val="0"/>
              </a:spcBef>
              <a:spcAft>
                <a:spcPts val="0"/>
              </a:spcAft>
              <a:buClr>
                <a:schemeClr val="dk1"/>
              </a:buClr>
              <a:buSzPts val="1000"/>
              <a:buFont typeface="Lato"/>
              <a:buNone/>
              <a:defRPr sz="1000">
                <a:latin typeface="Lato"/>
                <a:ea typeface="Lato"/>
                <a:cs typeface="Lato"/>
                <a:sym typeface="Lato"/>
              </a:defRPr>
            </a:lvl8pPr>
            <a:lvl9pPr lvl="8">
              <a:lnSpc>
                <a:spcPct val="150000"/>
              </a:lnSpc>
              <a:spcBef>
                <a:spcPts val="0"/>
              </a:spcBef>
              <a:spcAft>
                <a:spcPts val="0"/>
              </a:spcAft>
              <a:buClr>
                <a:schemeClr val="dk1"/>
              </a:buClr>
              <a:buSzPts val="1000"/>
              <a:buFont typeface="Lato"/>
              <a:buNone/>
              <a:defRPr sz="1000">
                <a:latin typeface="Lato"/>
                <a:ea typeface="Lato"/>
                <a:cs typeface="Lato"/>
                <a:sym typeface="Lato"/>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4">
  <p:cSld name="CUSTOM_5_1">
    <p:bg>
      <p:bgPr>
        <a:solidFill>
          <a:schemeClr val="lt1"/>
        </a:solidFill>
      </p:bgPr>
    </p:bg>
    <p:spTree>
      <p:nvGrpSpPr>
        <p:cNvPr id="234" name="Shape 234"/>
        <p:cNvGrpSpPr/>
        <p:nvPr/>
      </p:nvGrpSpPr>
      <p:grpSpPr>
        <a:xfrm>
          <a:off x="0" y="0"/>
          <a:ext cx="0" cy="0"/>
          <a:chOff x="0" y="0"/>
          <a:chExt cx="0" cy="0"/>
        </a:xfrm>
      </p:grpSpPr>
      <p:sp>
        <p:nvSpPr>
          <p:cNvPr id="235" name="Google Shape;235;p30"/>
          <p:cNvSpPr/>
          <p:nvPr/>
        </p:nvSpPr>
        <p:spPr>
          <a:xfrm>
            <a:off x="1067025" y="437190"/>
            <a:ext cx="7197300" cy="3865800"/>
          </a:xfrm>
          <a:prstGeom prst="snip1Rect">
            <a:avLst>
              <a:gd fmla="val 11506"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36" name="Google Shape;236;p30"/>
          <p:cNvSpPr/>
          <p:nvPr/>
        </p:nvSpPr>
        <p:spPr>
          <a:xfrm>
            <a:off x="1491600" y="1330871"/>
            <a:ext cx="7197300" cy="3674400"/>
          </a:xfrm>
          <a:prstGeom prst="snip1Rect">
            <a:avLst>
              <a:gd fmla="val 11506"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37" name="Google Shape;237;p30"/>
          <p:cNvSpPr/>
          <p:nvPr/>
        </p:nvSpPr>
        <p:spPr>
          <a:xfrm>
            <a:off x="114875" y="875230"/>
            <a:ext cx="7197300" cy="3977100"/>
          </a:xfrm>
          <a:prstGeom prst="snip1Rect">
            <a:avLst>
              <a:gd fmla="val 11506"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38" name="Google Shape;238;p30"/>
          <p:cNvSpPr/>
          <p:nvPr/>
        </p:nvSpPr>
        <p:spPr>
          <a:xfrm>
            <a:off x="-8050" y="432050"/>
            <a:ext cx="3686700" cy="4689000"/>
          </a:xfrm>
          <a:prstGeom prst="snip1Rect">
            <a:avLst>
              <a:gd fmla="val 1153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39" name="Google Shape;239;p30"/>
          <p:cNvSpPr txBox="1"/>
          <p:nvPr>
            <p:ph type="title"/>
          </p:nvPr>
        </p:nvSpPr>
        <p:spPr>
          <a:xfrm>
            <a:off x="451900" y="843775"/>
            <a:ext cx="2968200" cy="10398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accent6"/>
              </a:buClr>
              <a:buSzPts val="3000"/>
              <a:buNone/>
              <a:defRPr sz="2400">
                <a:solidFill>
                  <a:schemeClr val="accent6"/>
                </a:solidFill>
              </a:defRPr>
            </a:lvl1pPr>
            <a:lvl2pPr lvl="1">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lnSpc>
                <a:spcPct val="80000"/>
              </a:lnSpc>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
        <p:nvSpPr>
          <p:cNvPr id="240" name="Google Shape;240;p30"/>
          <p:cNvSpPr txBox="1"/>
          <p:nvPr>
            <p:ph idx="1" type="subTitle"/>
          </p:nvPr>
        </p:nvSpPr>
        <p:spPr>
          <a:xfrm>
            <a:off x="478650" y="2476500"/>
            <a:ext cx="1374300" cy="4167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000"/>
              <a:buFont typeface="Lato"/>
              <a:buNone/>
              <a:defRPr b="1">
                <a:solidFill>
                  <a:schemeClr val="dk1"/>
                </a:solidFill>
              </a:defRPr>
            </a:lvl1pPr>
            <a:lvl2pPr lvl="1">
              <a:lnSpc>
                <a:spcPct val="90000"/>
              </a:lnSpc>
              <a:spcBef>
                <a:spcPts val="0"/>
              </a:spcBef>
              <a:spcAft>
                <a:spcPts val="0"/>
              </a:spcAft>
              <a:buClr>
                <a:schemeClr val="dk1"/>
              </a:buClr>
              <a:buSzPts val="1000"/>
              <a:buFont typeface="Lato"/>
              <a:buNone/>
              <a:defRPr b="1">
                <a:solidFill>
                  <a:schemeClr val="dk1"/>
                </a:solidFill>
              </a:defRPr>
            </a:lvl2pPr>
            <a:lvl3pPr lvl="2">
              <a:lnSpc>
                <a:spcPct val="90000"/>
              </a:lnSpc>
              <a:spcBef>
                <a:spcPts val="0"/>
              </a:spcBef>
              <a:spcAft>
                <a:spcPts val="0"/>
              </a:spcAft>
              <a:buClr>
                <a:schemeClr val="dk1"/>
              </a:buClr>
              <a:buSzPts val="1000"/>
              <a:buFont typeface="Lato"/>
              <a:buNone/>
              <a:defRPr b="1">
                <a:solidFill>
                  <a:schemeClr val="dk1"/>
                </a:solidFill>
              </a:defRPr>
            </a:lvl3pPr>
            <a:lvl4pPr lvl="3">
              <a:lnSpc>
                <a:spcPct val="90000"/>
              </a:lnSpc>
              <a:spcBef>
                <a:spcPts val="0"/>
              </a:spcBef>
              <a:spcAft>
                <a:spcPts val="0"/>
              </a:spcAft>
              <a:buClr>
                <a:schemeClr val="dk1"/>
              </a:buClr>
              <a:buSzPts val="1000"/>
              <a:buFont typeface="Lato"/>
              <a:buNone/>
              <a:defRPr b="1">
                <a:solidFill>
                  <a:schemeClr val="dk1"/>
                </a:solidFill>
              </a:defRPr>
            </a:lvl4pPr>
            <a:lvl5pPr lvl="4">
              <a:lnSpc>
                <a:spcPct val="90000"/>
              </a:lnSpc>
              <a:spcBef>
                <a:spcPts val="0"/>
              </a:spcBef>
              <a:spcAft>
                <a:spcPts val="0"/>
              </a:spcAft>
              <a:buClr>
                <a:schemeClr val="dk1"/>
              </a:buClr>
              <a:buSzPts val="1000"/>
              <a:buFont typeface="Lato"/>
              <a:buNone/>
              <a:defRPr b="1">
                <a:solidFill>
                  <a:schemeClr val="dk1"/>
                </a:solidFill>
              </a:defRPr>
            </a:lvl5pPr>
            <a:lvl6pPr lvl="5">
              <a:lnSpc>
                <a:spcPct val="90000"/>
              </a:lnSpc>
              <a:spcBef>
                <a:spcPts val="0"/>
              </a:spcBef>
              <a:spcAft>
                <a:spcPts val="0"/>
              </a:spcAft>
              <a:buClr>
                <a:schemeClr val="dk1"/>
              </a:buClr>
              <a:buSzPts val="1000"/>
              <a:buFont typeface="Lato"/>
              <a:buNone/>
              <a:defRPr b="1">
                <a:solidFill>
                  <a:schemeClr val="dk1"/>
                </a:solidFill>
              </a:defRPr>
            </a:lvl6pPr>
            <a:lvl7pPr lvl="6">
              <a:lnSpc>
                <a:spcPct val="90000"/>
              </a:lnSpc>
              <a:spcBef>
                <a:spcPts val="0"/>
              </a:spcBef>
              <a:spcAft>
                <a:spcPts val="0"/>
              </a:spcAft>
              <a:buClr>
                <a:schemeClr val="dk1"/>
              </a:buClr>
              <a:buSzPts val="1000"/>
              <a:buFont typeface="Lato"/>
              <a:buNone/>
              <a:defRPr b="1">
                <a:solidFill>
                  <a:schemeClr val="dk1"/>
                </a:solidFill>
              </a:defRPr>
            </a:lvl7pPr>
            <a:lvl8pPr lvl="7">
              <a:lnSpc>
                <a:spcPct val="90000"/>
              </a:lnSpc>
              <a:spcBef>
                <a:spcPts val="0"/>
              </a:spcBef>
              <a:spcAft>
                <a:spcPts val="0"/>
              </a:spcAft>
              <a:buClr>
                <a:schemeClr val="dk1"/>
              </a:buClr>
              <a:buSzPts val="1000"/>
              <a:buFont typeface="Lato"/>
              <a:buNone/>
              <a:defRPr b="1">
                <a:solidFill>
                  <a:schemeClr val="dk1"/>
                </a:solidFill>
              </a:defRPr>
            </a:lvl8pPr>
            <a:lvl9pPr lvl="8">
              <a:lnSpc>
                <a:spcPct val="90000"/>
              </a:lnSpc>
              <a:spcBef>
                <a:spcPts val="0"/>
              </a:spcBef>
              <a:spcAft>
                <a:spcPts val="0"/>
              </a:spcAft>
              <a:buClr>
                <a:schemeClr val="dk1"/>
              </a:buClr>
              <a:buSzPts val="1000"/>
              <a:buFont typeface="Lato"/>
              <a:buNone/>
              <a:defRPr b="1">
                <a:solidFill>
                  <a:schemeClr val="dk1"/>
                </a:solidFill>
              </a:defRPr>
            </a:lvl9pPr>
          </a:lstStyle>
          <a:p/>
        </p:txBody>
      </p:sp>
      <p:sp>
        <p:nvSpPr>
          <p:cNvPr id="241" name="Google Shape;241;p30"/>
          <p:cNvSpPr txBox="1"/>
          <p:nvPr>
            <p:ph idx="2" type="title"/>
          </p:nvPr>
        </p:nvSpPr>
        <p:spPr>
          <a:xfrm>
            <a:off x="488175" y="2044800"/>
            <a:ext cx="1452000" cy="372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2700"/>
              <a:buFont typeface="Quantico"/>
              <a:buNone/>
              <a:defRPr b="1" sz="1400"/>
            </a:lvl1pPr>
            <a:lvl2pPr lvl="1">
              <a:lnSpc>
                <a:spcPct val="80000"/>
              </a:lnSpc>
              <a:spcBef>
                <a:spcPts val="0"/>
              </a:spcBef>
              <a:spcAft>
                <a:spcPts val="0"/>
              </a:spcAft>
              <a:buClr>
                <a:schemeClr val="dk1"/>
              </a:buClr>
              <a:buSzPts val="3000"/>
              <a:buNone/>
              <a:defRPr b="1" sz="1700">
                <a:latin typeface="Lato"/>
                <a:ea typeface="Lato"/>
                <a:cs typeface="Lato"/>
                <a:sym typeface="Lato"/>
              </a:defRPr>
            </a:lvl2pPr>
            <a:lvl3pPr lvl="2">
              <a:lnSpc>
                <a:spcPct val="80000"/>
              </a:lnSpc>
              <a:spcBef>
                <a:spcPts val="0"/>
              </a:spcBef>
              <a:spcAft>
                <a:spcPts val="0"/>
              </a:spcAft>
              <a:buClr>
                <a:schemeClr val="dk1"/>
              </a:buClr>
              <a:buSzPts val="3000"/>
              <a:buNone/>
              <a:defRPr b="1" sz="1700">
                <a:latin typeface="Lato"/>
                <a:ea typeface="Lato"/>
                <a:cs typeface="Lato"/>
                <a:sym typeface="Lato"/>
              </a:defRPr>
            </a:lvl3pPr>
            <a:lvl4pPr lvl="3">
              <a:lnSpc>
                <a:spcPct val="80000"/>
              </a:lnSpc>
              <a:spcBef>
                <a:spcPts val="0"/>
              </a:spcBef>
              <a:spcAft>
                <a:spcPts val="0"/>
              </a:spcAft>
              <a:buClr>
                <a:schemeClr val="dk1"/>
              </a:buClr>
              <a:buSzPts val="3000"/>
              <a:buNone/>
              <a:defRPr b="1" sz="1700">
                <a:latin typeface="Lato"/>
                <a:ea typeface="Lato"/>
                <a:cs typeface="Lato"/>
                <a:sym typeface="Lato"/>
              </a:defRPr>
            </a:lvl4pPr>
            <a:lvl5pPr lvl="4">
              <a:lnSpc>
                <a:spcPct val="80000"/>
              </a:lnSpc>
              <a:spcBef>
                <a:spcPts val="0"/>
              </a:spcBef>
              <a:spcAft>
                <a:spcPts val="0"/>
              </a:spcAft>
              <a:buClr>
                <a:schemeClr val="dk1"/>
              </a:buClr>
              <a:buSzPts val="3000"/>
              <a:buNone/>
              <a:defRPr b="1" sz="1700">
                <a:latin typeface="Lato"/>
                <a:ea typeface="Lato"/>
                <a:cs typeface="Lato"/>
                <a:sym typeface="Lato"/>
              </a:defRPr>
            </a:lvl5pPr>
            <a:lvl6pPr lvl="5">
              <a:lnSpc>
                <a:spcPct val="80000"/>
              </a:lnSpc>
              <a:spcBef>
                <a:spcPts val="0"/>
              </a:spcBef>
              <a:spcAft>
                <a:spcPts val="0"/>
              </a:spcAft>
              <a:buClr>
                <a:schemeClr val="dk1"/>
              </a:buClr>
              <a:buSzPts val="3000"/>
              <a:buNone/>
              <a:defRPr b="1" sz="1700">
                <a:latin typeface="Lato"/>
                <a:ea typeface="Lato"/>
                <a:cs typeface="Lato"/>
                <a:sym typeface="Lato"/>
              </a:defRPr>
            </a:lvl6pPr>
            <a:lvl7pPr lvl="6">
              <a:lnSpc>
                <a:spcPct val="80000"/>
              </a:lnSpc>
              <a:spcBef>
                <a:spcPts val="0"/>
              </a:spcBef>
              <a:spcAft>
                <a:spcPts val="0"/>
              </a:spcAft>
              <a:buClr>
                <a:schemeClr val="dk1"/>
              </a:buClr>
              <a:buSzPts val="3000"/>
              <a:buNone/>
              <a:defRPr b="1" sz="1700">
                <a:latin typeface="Lato"/>
                <a:ea typeface="Lato"/>
                <a:cs typeface="Lato"/>
                <a:sym typeface="Lato"/>
              </a:defRPr>
            </a:lvl7pPr>
            <a:lvl8pPr lvl="7">
              <a:lnSpc>
                <a:spcPct val="80000"/>
              </a:lnSpc>
              <a:spcBef>
                <a:spcPts val="0"/>
              </a:spcBef>
              <a:spcAft>
                <a:spcPts val="0"/>
              </a:spcAft>
              <a:buClr>
                <a:schemeClr val="dk1"/>
              </a:buClr>
              <a:buSzPts val="3000"/>
              <a:buNone/>
              <a:defRPr b="1" sz="1700">
                <a:latin typeface="Lato"/>
                <a:ea typeface="Lato"/>
                <a:cs typeface="Lato"/>
                <a:sym typeface="Lato"/>
              </a:defRPr>
            </a:lvl8pPr>
            <a:lvl9pPr lvl="8">
              <a:lnSpc>
                <a:spcPct val="80000"/>
              </a:lnSpc>
              <a:spcBef>
                <a:spcPts val="0"/>
              </a:spcBef>
              <a:spcAft>
                <a:spcPts val="0"/>
              </a:spcAft>
              <a:buClr>
                <a:schemeClr val="dk1"/>
              </a:buClr>
              <a:buSzPts val="3000"/>
              <a:buNone/>
              <a:defRPr b="1" sz="1700">
                <a:latin typeface="Lato"/>
                <a:ea typeface="Lato"/>
                <a:cs typeface="Lato"/>
                <a:sym typeface="Lato"/>
              </a:defRPr>
            </a:lvl9pPr>
          </a:lstStyle>
          <a:p/>
        </p:txBody>
      </p:sp>
      <p:sp>
        <p:nvSpPr>
          <p:cNvPr id="242" name="Google Shape;242;p30"/>
          <p:cNvSpPr txBox="1"/>
          <p:nvPr>
            <p:ph idx="3" type="subTitle"/>
          </p:nvPr>
        </p:nvSpPr>
        <p:spPr>
          <a:xfrm>
            <a:off x="2102625" y="2476488"/>
            <a:ext cx="1374300" cy="4167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000"/>
              <a:buFont typeface="Lato"/>
              <a:buNone/>
              <a:defRPr b="1">
                <a:solidFill>
                  <a:schemeClr val="dk1"/>
                </a:solidFill>
              </a:defRPr>
            </a:lvl1pPr>
            <a:lvl2pPr lvl="1">
              <a:lnSpc>
                <a:spcPct val="90000"/>
              </a:lnSpc>
              <a:spcBef>
                <a:spcPts val="0"/>
              </a:spcBef>
              <a:spcAft>
                <a:spcPts val="0"/>
              </a:spcAft>
              <a:buClr>
                <a:schemeClr val="dk1"/>
              </a:buClr>
              <a:buSzPts val="1000"/>
              <a:buFont typeface="Lato"/>
              <a:buNone/>
              <a:defRPr b="1">
                <a:solidFill>
                  <a:schemeClr val="dk1"/>
                </a:solidFill>
              </a:defRPr>
            </a:lvl2pPr>
            <a:lvl3pPr lvl="2">
              <a:lnSpc>
                <a:spcPct val="90000"/>
              </a:lnSpc>
              <a:spcBef>
                <a:spcPts val="0"/>
              </a:spcBef>
              <a:spcAft>
                <a:spcPts val="0"/>
              </a:spcAft>
              <a:buClr>
                <a:schemeClr val="dk1"/>
              </a:buClr>
              <a:buSzPts val="1000"/>
              <a:buFont typeface="Lato"/>
              <a:buNone/>
              <a:defRPr b="1">
                <a:solidFill>
                  <a:schemeClr val="dk1"/>
                </a:solidFill>
              </a:defRPr>
            </a:lvl3pPr>
            <a:lvl4pPr lvl="3">
              <a:lnSpc>
                <a:spcPct val="90000"/>
              </a:lnSpc>
              <a:spcBef>
                <a:spcPts val="0"/>
              </a:spcBef>
              <a:spcAft>
                <a:spcPts val="0"/>
              </a:spcAft>
              <a:buClr>
                <a:schemeClr val="dk1"/>
              </a:buClr>
              <a:buSzPts val="1000"/>
              <a:buFont typeface="Lato"/>
              <a:buNone/>
              <a:defRPr b="1">
                <a:solidFill>
                  <a:schemeClr val="dk1"/>
                </a:solidFill>
              </a:defRPr>
            </a:lvl4pPr>
            <a:lvl5pPr lvl="4">
              <a:lnSpc>
                <a:spcPct val="90000"/>
              </a:lnSpc>
              <a:spcBef>
                <a:spcPts val="0"/>
              </a:spcBef>
              <a:spcAft>
                <a:spcPts val="0"/>
              </a:spcAft>
              <a:buClr>
                <a:schemeClr val="dk1"/>
              </a:buClr>
              <a:buSzPts val="1000"/>
              <a:buFont typeface="Lato"/>
              <a:buNone/>
              <a:defRPr b="1">
                <a:solidFill>
                  <a:schemeClr val="dk1"/>
                </a:solidFill>
              </a:defRPr>
            </a:lvl5pPr>
            <a:lvl6pPr lvl="5">
              <a:lnSpc>
                <a:spcPct val="90000"/>
              </a:lnSpc>
              <a:spcBef>
                <a:spcPts val="0"/>
              </a:spcBef>
              <a:spcAft>
                <a:spcPts val="0"/>
              </a:spcAft>
              <a:buClr>
                <a:schemeClr val="dk1"/>
              </a:buClr>
              <a:buSzPts val="1000"/>
              <a:buFont typeface="Lato"/>
              <a:buNone/>
              <a:defRPr b="1">
                <a:solidFill>
                  <a:schemeClr val="dk1"/>
                </a:solidFill>
              </a:defRPr>
            </a:lvl6pPr>
            <a:lvl7pPr lvl="6">
              <a:lnSpc>
                <a:spcPct val="90000"/>
              </a:lnSpc>
              <a:spcBef>
                <a:spcPts val="0"/>
              </a:spcBef>
              <a:spcAft>
                <a:spcPts val="0"/>
              </a:spcAft>
              <a:buClr>
                <a:schemeClr val="dk1"/>
              </a:buClr>
              <a:buSzPts val="1000"/>
              <a:buFont typeface="Lato"/>
              <a:buNone/>
              <a:defRPr b="1">
                <a:solidFill>
                  <a:schemeClr val="dk1"/>
                </a:solidFill>
              </a:defRPr>
            </a:lvl7pPr>
            <a:lvl8pPr lvl="7">
              <a:lnSpc>
                <a:spcPct val="90000"/>
              </a:lnSpc>
              <a:spcBef>
                <a:spcPts val="0"/>
              </a:spcBef>
              <a:spcAft>
                <a:spcPts val="0"/>
              </a:spcAft>
              <a:buClr>
                <a:schemeClr val="dk1"/>
              </a:buClr>
              <a:buSzPts val="1000"/>
              <a:buFont typeface="Lato"/>
              <a:buNone/>
              <a:defRPr b="1">
                <a:solidFill>
                  <a:schemeClr val="dk1"/>
                </a:solidFill>
              </a:defRPr>
            </a:lvl8pPr>
            <a:lvl9pPr lvl="8">
              <a:lnSpc>
                <a:spcPct val="90000"/>
              </a:lnSpc>
              <a:spcBef>
                <a:spcPts val="0"/>
              </a:spcBef>
              <a:spcAft>
                <a:spcPts val="0"/>
              </a:spcAft>
              <a:buClr>
                <a:schemeClr val="dk1"/>
              </a:buClr>
              <a:buSzPts val="1000"/>
              <a:buFont typeface="Lato"/>
              <a:buNone/>
              <a:defRPr b="1">
                <a:solidFill>
                  <a:schemeClr val="dk1"/>
                </a:solidFill>
              </a:defRPr>
            </a:lvl9pPr>
          </a:lstStyle>
          <a:p/>
        </p:txBody>
      </p:sp>
      <p:sp>
        <p:nvSpPr>
          <p:cNvPr id="243" name="Google Shape;243;p30"/>
          <p:cNvSpPr txBox="1"/>
          <p:nvPr>
            <p:ph idx="4" type="title"/>
          </p:nvPr>
        </p:nvSpPr>
        <p:spPr>
          <a:xfrm>
            <a:off x="2102625" y="2044800"/>
            <a:ext cx="1582500" cy="372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2700"/>
              <a:buFont typeface="Quantico"/>
              <a:buNone/>
              <a:defRPr b="1" sz="1400"/>
            </a:lvl1pPr>
            <a:lvl2pPr lvl="1">
              <a:lnSpc>
                <a:spcPct val="80000"/>
              </a:lnSpc>
              <a:spcBef>
                <a:spcPts val="0"/>
              </a:spcBef>
              <a:spcAft>
                <a:spcPts val="0"/>
              </a:spcAft>
              <a:buClr>
                <a:schemeClr val="dk1"/>
              </a:buClr>
              <a:buSzPts val="3000"/>
              <a:buNone/>
              <a:defRPr b="1" sz="1700">
                <a:latin typeface="Lato"/>
                <a:ea typeface="Lato"/>
                <a:cs typeface="Lato"/>
                <a:sym typeface="Lato"/>
              </a:defRPr>
            </a:lvl2pPr>
            <a:lvl3pPr lvl="2">
              <a:lnSpc>
                <a:spcPct val="80000"/>
              </a:lnSpc>
              <a:spcBef>
                <a:spcPts val="0"/>
              </a:spcBef>
              <a:spcAft>
                <a:spcPts val="0"/>
              </a:spcAft>
              <a:buClr>
                <a:schemeClr val="dk1"/>
              </a:buClr>
              <a:buSzPts val="3000"/>
              <a:buNone/>
              <a:defRPr b="1" sz="1700">
                <a:latin typeface="Lato"/>
                <a:ea typeface="Lato"/>
                <a:cs typeface="Lato"/>
                <a:sym typeface="Lato"/>
              </a:defRPr>
            </a:lvl3pPr>
            <a:lvl4pPr lvl="3">
              <a:lnSpc>
                <a:spcPct val="80000"/>
              </a:lnSpc>
              <a:spcBef>
                <a:spcPts val="0"/>
              </a:spcBef>
              <a:spcAft>
                <a:spcPts val="0"/>
              </a:spcAft>
              <a:buClr>
                <a:schemeClr val="dk1"/>
              </a:buClr>
              <a:buSzPts val="3000"/>
              <a:buNone/>
              <a:defRPr b="1" sz="1700">
                <a:latin typeface="Lato"/>
                <a:ea typeface="Lato"/>
                <a:cs typeface="Lato"/>
                <a:sym typeface="Lato"/>
              </a:defRPr>
            </a:lvl4pPr>
            <a:lvl5pPr lvl="4">
              <a:lnSpc>
                <a:spcPct val="80000"/>
              </a:lnSpc>
              <a:spcBef>
                <a:spcPts val="0"/>
              </a:spcBef>
              <a:spcAft>
                <a:spcPts val="0"/>
              </a:spcAft>
              <a:buClr>
                <a:schemeClr val="dk1"/>
              </a:buClr>
              <a:buSzPts val="3000"/>
              <a:buNone/>
              <a:defRPr b="1" sz="1700">
                <a:latin typeface="Lato"/>
                <a:ea typeface="Lato"/>
                <a:cs typeface="Lato"/>
                <a:sym typeface="Lato"/>
              </a:defRPr>
            </a:lvl5pPr>
            <a:lvl6pPr lvl="5">
              <a:lnSpc>
                <a:spcPct val="80000"/>
              </a:lnSpc>
              <a:spcBef>
                <a:spcPts val="0"/>
              </a:spcBef>
              <a:spcAft>
                <a:spcPts val="0"/>
              </a:spcAft>
              <a:buClr>
                <a:schemeClr val="dk1"/>
              </a:buClr>
              <a:buSzPts val="3000"/>
              <a:buNone/>
              <a:defRPr b="1" sz="1700">
                <a:latin typeface="Lato"/>
                <a:ea typeface="Lato"/>
                <a:cs typeface="Lato"/>
                <a:sym typeface="Lato"/>
              </a:defRPr>
            </a:lvl6pPr>
            <a:lvl7pPr lvl="6">
              <a:lnSpc>
                <a:spcPct val="80000"/>
              </a:lnSpc>
              <a:spcBef>
                <a:spcPts val="0"/>
              </a:spcBef>
              <a:spcAft>
                <a:spcPts val="0"/>
              </a:spcAft>
              <a:buClr>
                <a:schemeClr val="dk1"/>
              </a:buClr>
              <a:buSzPts val="3000"/>
              <a:buNone/>
              <a:defRPr b="1" sz="1700">
                <a:latin typeface="Lato"/>
                <a:ea typeface="Lato"/>
                <a:cs typeface="Lato"/>
                <a:sym typeface="Lato"/>
              </a:defRPr>
            </a:lvl7pPr>
            <a:lvl8pPr lvl="7">
              <a:lnSpc>
                <a:spcPct val="80000"/>
              </a:lnSpc>
              <a:spcBef>
                <a:spcPts val="0"/>
              </a:spcBef>
              <a:spcAft>
                <a:spcPts val="0"/>
              </a:spcAft>
              <a:buClr>
                <a:schemeClr val="dk1"/>
              </a:buClr>
              <a:buSzPts val="3000"/>
              <a:buNone/>
              <a:defRPr b="1" sz="1700">
                <a:latin typeface="Lato"/>
                <a:ea typeface="Lato"/>
                <a:cs typeface="Lato"/>
                <a:sym typeface="Lato"/>
              </a:defRPr>
            </a:lvl8pPr>
            <a:lvl9pPr lvl="8">
              <a:lnSpc>
                <a:spcPct val="80000"/>
              </a:lnSpc>
              <a:spcBef>
                <a:spcPts val="0"/>
              </a:spcBef>
              <a:spcAft>
                <a:spcPts val="0"/>
              </a:spcAft>
              <a:buClr>
                <a:schemeClr val="dk1"/>
              </a:buClr>
              <a:buSzPts val="3000"/>
              <a:buNone/>
              <a:defRPr b="1" sz="1700">
                <a:latin typeface="Lato"/>
                <a:ea typeface="Lato"/>
                <a:cs typeface="Lato"/>
                <a:sym typeface="Lato"/>
              </a:defRPr>
            </a:lvl9pPr>
          </a:lstStyle>
          <a:p/>
        </p:txBody>
      </p:sp>
      <p:sp>
        <p:nvSpPr>
          <p:cNvPr id="244" name="Google Shape;244;p30"/>
          <p:cNvSpPr txBox="1"/>
          <p:nvPr>
            <p:ph idx="5" type="subTitle"/>
          </p:nvPr>
        </p:nvSpPr>
        <p:spPr>
          <a:xfrm>
            <a:off x="3875050" y="2476488"/>
            <a:ext cx="1374300" cy="4167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000"/>
              <a:buFont typeface="Lato"/>
              <a:buNone/>
              <a:defRPr b="1">
                <a:solidFill>
                  <a:schemeClr val="dk1"/>
                </a:solidFill>
              </a:defRPr>
            </a:lvl1pPr>
            <a:lvl2pPr lvl="1">
              <a:lnSpc>
                <a:spcPct val="90000"/>
              </a:lnSpc>
              <a:spcBef>
                <a:spcPts val="0"/>
              </a:spcBef>
              <a:spcAft>
                <a:spcPts val="0"/>
              </a:spcAft>
              <a:buClr>
                <a:schemeClr val="dk1"/>
              </a:buClr>
              <a:buSzPts val="1000"/>
              <a:buFont typeface="Lato"/>
              <a:buNone/>
              <a:defRPr b="1">
                <a:solidFill>
                  <a:schemeClr val="dk1"/>
                </a:solidFill>
              </a:defRPr>
            </a:lvl2pPr>
            <a:lvl3pPr lvl="2">
              <a:lnSpc>
                <a:spcPct val="90000"/>
              </a:lnSpc>
              <a:spcBef>
                <a:spcPts val="0"/>
              </a:spcBef>
              <a:spcAft>
                <a:spcPts val="0"/>
              </a:spcAft>
              <a:buClr>
                <a:schemeClr val="dk1"/>
              </a:buClr>
              <a:buSzPts val="1000"/>
              <a:buFont typeface="Lato"/>
              <a:buNone/>
              <a:defRPr b="1">
                <a:solidFill>
                  <a:schemeClr val="dk1"/>
                </a:solidFill>
              </a:defRPr>
            </a:lvl3pPr>
            <a:lvl4pPr lvl="3">
              <a:lnSpc>
                <a:spcPct val="90000"/>
              </a:lnSpc>
              <a:spcBef>
                <a:spcPts val="0"/>
              </a:spcBef>
              <a:spcAft>
                <a:spcPts val="0"/>
              </a:spcAft>
              <a:buClr>
                <a:schemeClr val="dk1"/>
              </a:buClr>
              <a:buSzPts val="1000"/>
              <a:buFont typeface="Lato"/>
              <a:buNone/>
              <a:defRPr b="1">
                <a:solidFill>
                  <a:schemeClr val="dk1"/>
                </a:solidFill>
              </a:defRPr>
            </a:lvl4pPr>
            <a:lvl5pPr lvl="4">
              <a:lnSpc>
                <a:spcPct val="90000"/>
              </a:lnSpc>
              <a:spcBef>
                <a:spcPts val="0"/>
              </a:spcBef>
              <a:spcAft>
                <a:spcPts val="0"/>
              </a:spcAft>
              <a:buClr>
                <a:schemeClr val="dk1"/>
              </a:buClr>
              <a:buSzPts val="1000"/>
              <a:buFont typeface="Lato"/>
              <a:buNone/>
              <a:defRPr b="1">
                <a:solidFill>
                  <a:schemeClr val="dk1"/>
                </a:solidFill>
              </a:defRPr>
            </a:lvl5pPr>
            <a:lvl6pPr lvl="5">
              <a:lnSpc>
                <a:spcPct val="90000"/>
              </a:lnSpc>
              <a:spcBef>
                <a:spcPts val="0"/>
              </a:spcBef>
              <a:spcAft>
                <a:spcPts val="0"/>
              </a:spcAft>
              <a:buClr>
                <a:schemeClr val="dk1"/>
              </a:buClr>
              <a:buSzPts val="1000"/>
              <a:buFont typeface="Lato"/>
              <a:buNone/>
              <a:defRPr b="1">
                <a:solidFill>
                  <a:schemeClr val="dk1"/>
                </a:solidFill>
              </a:defRPr>
            </a:lvl6pPr>
            <a:lvl7pPr lvl="6">
              <a:lnSpc>
                <a:spcPct val="90000"/>
              </a:lnSpc>
              <a:spcBef>
                <a:spcPts val="0"/>
              </a:spcBef>
              <a:spcAft>
                <a:spcPts val="0"/>
              </a:spcAft>
              <a:buClr>
                <a:schemeClr val="dk1"/>
              </a:buClr>
              <a:buSzPts val="1000"/>
              <a:buFont typeface="Lato"/>
              <a:buNone/>
              <a:defRPr b="1">
                <a:solidFill>
                  <a:schemeClr val="dk1"/>
                </a:solidFill>
              </a:defRPr>
            </a:lvl7pPr>
            <a:lvl8pPr lvl="7">
              <a:lnSpc>
                <a:spcPct val="90000"/>
              </a:lnSpc>
              <a:spcBef>
                <a:spcPts val="0"/>
              </a:spcBef>
              <a:spcAft>
                <a:spcPts val="0"/>
              </a:spcAft>
              <a:buClr>
                <a:schemeClr val="dk1"/>
              </a:buClr>
              <a:buSzPts val="1000"/>
              <a:buFont typeface="Lato"/>
              <a:buNone/>
              <a:defRPr b="1">
                <a:solidFill>
                  <a:schemeClr val="dk1"/>
                </a:solidFill>
              </a:defRPr>
            </a:lvl8pPr>
            <a:lvl9pPr lvl="8">
              <a:lnSpc>
                <a:spcPct val="90000"/>
              </a:lnSpc>
              <a:spcBef>
                <a:spcPts val="0"/>
              </a:spcBef>
              <a:spcAft>
                <a:spcPts val="0"/>
              </a:spcAft>
              <a:buClr>
                <a:schemeClr val="dk1"/>
              </a:buClr>
              <a:buSzPts val="1000"/>
              <a:buFont typeface="Lato"/>
              <a:buNone/>
              <a:defRPr b="1">
                <a:solidFill>
                  <a:schemeClr val="dk1"/>
                </a:solidFill>
              </a:defRPr>
            </a:lvl9pPr>
          </a:lstStyle>
          <a:p/>
        </p:txBody>
      </p:sp>
      <p:sp>
        <p:nvSpPr>
          <p:cNvPr id="245" name="Google Shape;245;p30"/>
          <p:cNvSpPr txBox="1"/>
          <p:nvPr>
            <p:ph idx="6" type="title"/>
          </p:nvPr>
        </p:nvSpPr>
        <p:spPr>
          <a:xfrm>
            <a:off x="3875051" y="2044800"/>
            <a:ext cx="1557900" cy="372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2700"/>
              <a:buFont typeface="Quantico"/>
              <a:buNone/>
              <a:defRPr b="1" sz="1400"/>
            </a:lvl1pPr>
            <a:lvl2pPr lvl="1">
              <a:lnSpc>
                <a:spcPct val="80000"/>
              </a:lnSpc>
              <a:spcBef>
                <a:spcPts val="0"/>
              </a:spcBef>
              <a:spcAft>
                <a:spcPts val="0"/>
              </a:spcAft>
              <a:buClr>
                <a:schemeClr val="dk1"/>
              </a:buClr>
              <a:buSzPts val="3000"/>
              <a:buNone/>
              <a:defRPr b="1" sz="1700">
                <a:latin typeface="Lato"/>
                <a:ea typeface="Lato"/>
                <a:cs typeface="Lato"/>
                <a:sym typeface="Lato"/>
              </a:defRPr>
            </a:lvl2pPr>
            <a:lvl3pPr lvl="2">
              <a:lnSpc>
                <a:spcPct val="80000"/>
              </a:lnSpc>
              <a:spcBef>
                <a:spcPts val="0"/>
              </a:spcBef>
              <a:spcAft>
                <a:spcPts val="0"/>
              </a:spcAft>
              <a:buClr>
                <a:schemeClr val="dk1"/>
              </a:buClr>
              <a:buSzPts val="3000"/>
              <a:buNone/>
              <a:defRPr b="1" sz="1700">
                <a:latin typeface="Lato"/>
                <a:ea typeface="Lato"/>
                <a:cs typeface="Lato"/>
                <a:sym typeface="Lato"/>
              </a:defRPr>
            </a:lvl3pPr>
            <a:lvl4pPr lvl="3">
              <a:lnSpc>
                <a:spcPct val="80000"/>
              </a:lnSpc>
              <a:spcBef>
                <a:spcPts val="0"/>
              </a:spcBef>
              <a:spcAft>
                <a:spcPts val="0"/>
              </a:spcAft>
              <a:buClr>
                <a:schemeClr val="dk1"/>
              </a:buClr>
              <a:buSzPts val="3000"/>
              <a:buNone/>
              <a:defRPr b="1" sz="1700">
                <a:latin typeface="Lato"/>
                <a:ea typeface="Lato"/>
                <a:cs typeface="Lato"/>
                <a:sym typeface="Lato"/>
              </a:defRPr>
            </a:lvl4pPr>
            <a:lvl5pPr lvl="4">
              <a:lnSpc>
                <a:spcPct val="80000"/>
              </a:lnSpc>
              <a:spcBef>
                <a:spcPts val="0"/>
              </a:spcBef>
              <a:spcAft>
                <a:spcPts val="0"/>
              </a:spcAft>
              <a:buClr>
                <a:schemeClr val="dk1"/>
              </a:buClr>
              <a:buSzPts val="3000"/>
              <a:buNone/>
              <a:defRPr b="1" sz="1700">
                <a:latin typeface="Lato"/>
                <a:ea typeface="Lato"/>
                <a:cs typeface="Lato"/>
                <a:sym typeface="Lato"/>
              </a:defRPr>
            </a:lvl5pPr>
            <a:lvl6pPr lvl="5">
              <a:lnSpc>
                <a:spcPct val="80000"/>
              </a:lnSpc>
              <a:spcBef>
                <a:spcPts val="0"/>
              </a:spcBef>
              <a:spcAft>
                <a:spcPts val="0"/>
              </a:spcAft>
              <a:buClr>
                <a:schemeClr val="dk1"/>
              </a:buClr>
              <a:buSzPts val="3000"/>
              <a:buNone/>
              <a:defRPr b="1" sz="1700">
                <a:latin typeface="Lato"/>
                <a:ea typeface="Lato"/>
                <a:cs typeface="Lato"/>
                <a:sym typeface="Lato"/>
              </a:defRPr>
            </a:lvl6pPr>
            <a:lvl7pPr lvl="6">
              <a:lnSpc>
                <a:spcPct val="80000"/>
              </a:lnSpc>
              <a:spcBef>
                <a:spcPts val="0"/>
              </a:spcBef>
              <a:spcAft>
                <a:spcPts val="0"/>
              </a:spcAft>
              <a:buClr>
                <a:schemeClr val="dk1"/>
              </a:buClr>
              <a:buSzPts val="3000"/>
              <a:buNone/>
              <a:defRPr b="1" sz="1700">
                <a:latin typeface="Lato"/>
                <a:ea typeface="Lato"/>
                <a:cs typeface="Lato"/>
                <a:sym typeface="Lato"/>
              </a:defRPr>
            </a:lvl7pPr>
            <a:lvl8pPr lvl="7">
              <a:lnSpc>
                <a:spcPct val="80000"/>
              </a:lnSpc>
              <a:spcBef>
                <a:spcPts val="0"/>
              </a:spcBef>
              <a:spcAft>
                <a:spcPts val="0"/>
              </a:spcAft>
              <a:buClr>
                <a:schemeClr val="dk1"/>
              </a:buClr>
              <a:buSzPts val="3000"/>
              <a:buNone/>
              <a:defRPr b="1" sz="1700">
                <a:latin typeface="Lato"/>
                <a:ea typeface="Lato"/>
                <a:cs typeface="Lato"/>
                <a:sym typeface="Lato"/>
              </a:defRPr>
            </a:lvl8pPr>
            <a:lvl9pPr lvl="8">
              <a:lnSpc>
                <a:spcPct val="80000"/>
              </a:lnSpc>
              <a:spcBef>
                <a:spcPts val="0"/>
              </a:spcBef>
              <a:spcAft>
                <a:spcPts val="0"/>
              </a:spcAft>
              <a:buClr>
                <a:schemeClr val="dk1"/>
              </a:buClr>
              <a:buSzPts val="3000"/>
              <a:buNone/>
              <a:defRPr b="1" sz="1700">
                <a:latin typeface="Lato"/>
                <a:ea typeface="Lato"/>
                <a:cs typeface="Lato"/>
                <a:sym typeface="Lato"/>
              </a:defRPr>
            </a:lvl9pPr>
          </a:lstStyle>
          <a:p/>
        </p:txBody>
      </p:sp>
      <p:sp>
        <p:nvSpPr>
          <p:cNvPr id="246" name="Google Shape;246;p30"/>
          <p:cNvSpPr txBox="1"/>
          <p:nvPr>
            <p:ph idx="7" type="subTitle"/>
          </p:nvPr>
        </p:nvSpPr>
        <p:spPr>
          <a:xfrm>
            <a:off x="5618263" y="2476488"/>
            <a:ext cx="1374300" cy="4167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000"/>
              <a:buFont typeface="Lato"/>
              <a:buNone/>
              <a:defRPr b="1">
                <a:solidFill>
                  <a:schemeClr val="dk1"/>
                </a:solidFill>
              </a:defRPr>
            </a:lvl1pPr>
            <a:lvl2pPr lvl="1">
              <a:lnSpc>
                <a:spcPct val="90000"/>
              </a:lnSpc>
              <a:spcBef>
                <a:spcPts val="0"/>
              </a:spcBef>
              <a:spcAft>
                <a:spcPts val="0"/>
              </a:spcAft>
              <a:buClr>
                <a:schemeClr val="dk1"/>
              </a:buClr>
              <a:buSzPts val="1000"/>
              <a:buFont typeface="Lato"/>
              <a:buNone/>
              <a:defRPr b="1">
                <a:solidFill>
                  <a:schemeClr val="dk1"/>
                </a:solidFill>
              </a:defRPr>
            </a:lvl2pPr>
            <a:lvl3pPr lvl="2">
              <a:lnSpc>
                <a:spcPct val="90000"/>
              </a:lnSpc>
              <a:spcBef>
                <a:spcPts val="0"/>
              </a:spcBef>
              <a:spcAft>
                <a:spcPts val="0"/>
              </a:spcAft>
              <a:buClr>
                <a:schemeClr val="dk1"/>
              </a:buClr>
              <a:buSzPts val="1000"/>
              <a:buFont typeface="Lato"/>
              <a:buNone/>
              <a:defRPr b="1">
                <a:solidFill>
                  <a:schemeClr val="dk1"/>
                </a:solidFill>
              </a:defRPr>
            </a:lvl3pPr>
            <a:lvl4pPr lvl="3">
              <a:lnSpc>
                <a:spcPct val="90000"/>
              </a:lnSpc>
              <a:spcBef>
                <a:spcPts val="0"/>
              </a:spcBef>
              <a:spcAft>
                <a:spcPts val="0"/>
              </a:spcAft>
              <a:buClr>
                <a:schemeClr val="dk1"/>
              </a:buClr>
              <a:buSzPts val="1000"/>
              <a:buFont typeface="Lato"/>
              <a:buNone/>
              <a:defRPr b="1">
                <a:solidFill>
                  <a:schemeClr val="dk1"/>
                </a:solidFill>
              </a:defRPr>
            </a:lvl4pPr>
            <a:lvl5pPr lvl="4">
              <a:lnSpc>
                <a:spcPct val="90000"/>
              </a:lnSpc>
              <a:spcBef>
                <a:spcPts val="0"/>
              </a:spcBef>
              <a:spcAft>
                <a:spcPts val="0"/>
              </a:spcAft>
              <a:buClr>
                <a:schemeClr val="dk1"/>
              </a:buClr>
              <a:buSzPts val="1000"/>
              <a:buFont typeface="Lato"/>
              <a:buNone/>
              <a:defRPr b="1">
                <a:solidFill>
                  <a:schemeClr val="dk1"/>
                </a:solidFill>
              </a:defRPr>
            </a:lvl5pPr>
            <a:lvl6pPr lvl="5">
              <a:lnSpc>
                <a:spcPct val="90000"/>
              </a:lnSpc>
              <a:spcBef>
                <a:spcPts val="0"/>
              </a:spcBef>
              <a:spcAft>
                <a:spcPts val="0"/>
              </a:spcAft>
              <a:buClr>
                <a:schemeClr val="dk1"/>
              </a:buClr>
              <a:buSzPts val="1000"/>
              <a:buFont typeface="Lato"/>
              <a:buNone/>
              <a:defRPr b="1">
                <a:solidFill>
                  <a:schemeClr val="dk1"/>
                </a:solidFill>
              </a:defRPr>
            </a:lvl6pPr>
            <a:lvl7pPr lvl="6">
              <a:lnSpc>
                <a:spcPct val="90000"/>
              </a:lnSpc>
              <a:spcBef>
                <a:spcPts val="0"/>
              </a:spcBef>
              <a:spcAft>
                <a:spcPts val="0"/>
              </a:spcAft>
              <a:buClr>
                <a:schemeClr val="dk1"/>
              </a:buClr>
              <a:buSzPts val="1000"/>
              <a:buFont typeface="Lato"/>
              <a:buNone/>
              <a:defRPr b="1">
                <a:solidFill>
                  <a:schemeClr val="dk1"/>
                </a:solidFill>
              </a:defRPr>
            </a:lvl7pPr>
            <a:lvl8pPr lvl="7">
              <a:lnSpc>
                <a:spcPct val="90000"/>
              </a:lnSpc>
              <a:spcBef>
                <a:spcPts val="0"/>
              </a:spcBef>
              <a:spcAft>
                <a:spcPts val="0"/>
              </a:spcAft>
              <a:buClr>
                <a:schemeClr val="dk1"/>
              </a:buClr>
              <a:buSzPts val="1000"/>
              <a:buFont typeface="Lato"/>
              <a:buNone/>
              <a:defRPr b="1">
                <a:solidFill>
                  <a:schemeClr val="dk1"/>
                </a:solidFill>
              </a:defRPr>
            </a:lvl8pPr>
            <a:lvl9pPr lvl="8">
              <a:lnSpc>
                <a:spcPct val="90000"/>
              </a:lnSpc>
              <a:spcBef>
                <a:spcPts val="0"/>
              </a:spcBef>
              <a:spcAft>
                <a:spcPts val="0"/>
              </a:spcAft>
              <a:buClr>
                <a:schemeClr val="dk1"/>
              </a:buClr>
              <a:buSzPts val="1000"/>
              <a:buFont typeface="Lato"/>
              <a:buNone/>
              <a:defRPr b="1">
                <a:solidFill>
                  <a:schemeClr val="dk1"/>
                </a:solidFill>
              </a:defRPr>
            </a:lvl9pPr>
          </a:lstStyle>
          <a:p/>
        </p:txBody>
      </p:sp>
      <p:sp>
        <p:nvSpPr>
          <p:cNvPr id="247" name="Google Shape;247;p30"/>
          <p:cNvSpPr txBox="1"/>
          <p:nvPr>
            <p:ph idx="8" type="title"/>
          </p:nvPr>
        </p:nvSpPr>
        <p:spPr>
          <a:xfrm>
            <a:off x="5618275" y="2044800"/>
            <a:ext cx="1557900" cy="372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2700"/>
              <a:buFont typeface="Quantico"/>
              <a:buNone/>
              <a:defRPr b="1" sz="1400"/>
            </a:lvl1pPr>
            <a:lvl2pPr lvl="1">
              <a:lnSpc>
                <a:spcPct val="80000"/>
              </a:lnSpc>
              <a:spcBef>
                <a:spcPts val="0"/>
              </a:spcBef>
              <a:spcAft>
                <a:spcPts val="0"/>
              </a:spcAft>
              <a:buClr>
                <a:schemeClr val="dk1"/>
              </a:buClr>
              <a:buSzPts val="3000"/>
              <a:buNone/>
              <a:defRPr b="1" sz="1700">
                <a:latin typeface="Lato"/>
                <a:ea typeface="Lato"/>
                <a:cs typeface="Lato"/>
                <a:sym typeface="Lato"/>
              </a:defRPr>
            </a:lvl2pPr>
            <a:lvl3pPr lvl="2">
              <a:lnSpc>
                <a:spcPct val="80000"/>
              </a:lnSpc>
              <a:spcBef>
                <a:spcPts val="0"/>
              </a:spcBef>
              <a:spcAft>
                <a:spcPts val="0"/>
              </a:spcAft>
              <a:buClr>
                <a:schemeClr val="dk1"/>
              </a:buClr>
              <a:buSzPts val="3000"/>
              <a:buNone/>
              <a:defRPr b="1" sz="1700">
                <a:latin typeface="Lato"/>
                <a:ea typeface="Lato"/>
                <a:cs typeface="Lato"/>
                <a:sym typeface="Lato"/>
              </a:defRPr>
            </a:lvl3pPr>
            <a:lvl4pPr lvl="3">
              <a:lnSpc>
                <a:spcPct val="80000"/>
              </a:lnSpc>
              <a:spcBef>
                <a:spcPts val="0"/>
              </a:spcBef>
              <a:spcAft>
                <a:spcPts val="0"/>
              </a:spcAft>
              <a:buClr>
                <a:schemeClr val="dk1"/>
              </a:buClr>
              <a:buSzPts val="3000"/>
              <a:buNone/>
              <a:defRPr b="1" sz="1700">
                <a:latin typeface="Lato"/>
                <a:ea typeface="Lato"/>
                <a:cs typeface="Lato"/>
                <a:sym typeface="Lato"/>
              </a:defRPr>
            </a:lvl4pPr>
            <a:lvl5pPr lvl="4">
              <a:lnSpc>
                <a:spcPct val="80000"/>
              </a:lnSpc>
              <a:spcBef>
                <a:spcPts val="0"/>
              </a:spcBef>
              <a:spcAft>
                <a:spcPts val="0"/>
              </a:spcAft>
              <a:buClr>
                <a:schemeClr val="dk1"/>
              </a:buClr>
              <a:buSzPts val="3000"/>
              <a:buNone/>
              <a:defRPr b="1" sz="1700">
                <a:latin typeface="Lato"/>
                <a:ea typeface="Lato"/>
                <a:cs typeface="Lato"/>
                <a:sym typeface="Lato"/>
              </a:defRPr>
            </a:lvl5pPr>
            <a:lvl6pPr lvl="5">
              <a:lnSpc>
                <a:spcPct val="80000"/>
              </a:lnSpc>
              <a:spcBef>
                <a:spcPts val="0"/>
              </a:spcBef>
              <a:spcAft>
                <a:spcPts val="0"/>
              </a:spcAft>
              <a:buClr>
                <a:schemeClr val="dk1"/>
              </a:buClr>
              <a:buSzPts val="3000"/>
              <a:buNone/>
              <a:defRPr b="1" sz="1700">
                <a:latin typeface="Lato"/>
                <a:ea typeface="Lato"/>
                <a:cs typeface="Lato"/>
                <a:sym typeface="Lato"/>
              </a:defRPr>
            </a:lvl6pPr>
            <a:lvl7pPr lvl="6">
              <a:lnSpc>
                <a:spcPct val="80000"/>
              </a:lnSpc>
              <a:spcBef>
                <a:spcPts val="0"/>
              </a:spcBef>
              <a:spcAft>
                <a:spcPts val="0"/>
              </a:spcAft>
              <a:buClr>
                <a:schemeClr val="dk1"/>
              </a:buClr>
              <a:buSzPts val="3000"/>
              <a:buNone/>
              <a:defRPr b="1" sz="1700">
                <a:latin typeface="Lato"/>
                <a:ea typeface="Lato"/>
                <a:cs typeface="Lato"/>
                <a:sym typeface="Lato"/>
              </a:defRPr>
            </a:lvl7pPr>
            <a:lvl8pPr lvl="7">
              <a:lnSpc>
                <a:spcPct val="80000"/>
              </a:lnSpc>
              <a:spcBef>
                <a:spcPts val="0"/>
              </a:spcBef>
              <a:spcAft>
                <a:spcPts val="0"/>
              </a:spcAft>
              <a:buClr>
                <a:schemeClr val="dk1"/>
              </a:buClr>
              <a:buSzPts val="3000"/>
              <a:buNone/>
              <a:defRPr b="1" sz="1700">
                <a:latin typeface="Lato"/>
                <a:ea typeface="Lato"/>
                <a:cs typeface="Lato"/>
                <a:sym typeface="Lato"/>
              </a:defRPr>
            </a:lvl8pPr>
            <a:lvl9pPr lvl="8">
              <a:lnSpc>
                <a:spcPct val="80000"/>
              </a:lnSpc>
              <a:spcBef>
                <a:spcPts val="0"/>
              </a:spcBef>
              <a:spcAft>
                <a:spcPts val="0"/>
              </a:spcAft>
              <a:buClr>
                <a:schemeClr val="dk1"/>
              </a:buClr>
              <a:buSzPts val="3000"/>
              <a:buNone/>
              <a:defRPr b="1" sz="1700">
                <a:latin typeface="Lato"/>
                <a:ea typeface="Lato"/>
                <a:cs typeface="Lato"/>
                <a:sym typeface="Lato"/>
              </a:defRPr>
            </a:lvl9pPr>
          </a:lstStyle>
          <a:p/>
        </p:txBody>
      </p:sp>
      <p:sp>
        <p:nvSpPr>
          <p:cNvPr id="248" name="Google Shape;248;p30"/>
          <p:cNvSpPr txBox="1"/>
          <p:nvPr>
            <p:ph idx="9" type="subTitle"/>
          </p:nvPr>
        </p:nvSpPr>
        <p:spPr>
          <a:xfrm>
            <a:off x="7354438" y="2476488"/>
            <a:ext cx="1374300" cy="4167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000"/>
              <a:buFont typeface="Lato"/>
              <a:buNone/>
              <a:defRPr b="1">
                <a:solidFill>
                  <a:schemeClr val="dk1"/>
                </a:solidFill>
              </a:defRPr>
            </a:lvl1pPr>
            <a:lvl2pPr lvl="1">
              <a:lnSpc>
                <a:spcPct val="90000"/>
              </a:lnSpc>
              <a:spcBef>
                <a:spcPts val="0"/>
              </a:spcBef>
              <a:spcAft>
                <a:spcPts val="0"/>
              </a:spcAft>
              <a:buClr>
                <a:schemeClr val="dk1"/>
              </a:buClr>
              <a:buSzPts val="1000"/>
              <a:buFont typeface="Lato"/>
              <a:buNone/>
              <a:defRPr b="1">
                <a:solidFill>
                  <a:schemeClr val="dk1"/>
                </a:solidFill>
              </a:defRPr>
            </a:lvl2pPr>
            <a:lvl3pPr lvl="2">
              <a:lnSpc>
                <a:spcPct val="90000"/>
              </a:lnSpc>
              <a:spcBef>
                <a:spcPts val="0"/>
              </a:spcBef>
              <a:spcAft>
                <a:spcPts val="0"/>
              </a:spcAft>
              <a:buClr>
                <a:schemeClr val="dk1"/>
              </a:buClr>
              <a:buSzPts val="1000"/>
              <a:buFont typeface="Lato"/>
              <a:buNone/>
              <a:defRPr b="1">
                <a:solidFill>
                  <a:schemeClr val="dk1"/>
                </a:solidFill>
              </a:defRPr>
            </a:lvl3pPr>
            <a:lvl4pPr lvl="3">
              <a:lnSpc>
                <a:spcPct val="90000"/>
              </a:lnSpc>
              <a:spcBef>
                <a:spcPts val="0"/>
              </a:spcBef>
              <a:spcAft>
                <a:spcPts val="0"/>
              </a:spcAft>
              <a:buClr>
                <a:schemeClr val="dk1"/>
              </a:buClr>
              <a:buSzPts val="1000"/>
              <a:buFont typeface="Lato"/>
              <a:buNone/>
              <a:defRPr b="1">
                <a:solidFill>
                  <a:schemeClr val="dk1"/>
                </a:solidFill>
              </a:defRPr>
            </a:lvl4pPr>
            <a:lvl5pPr lvl="4">
              <a:lnSpc>
                <a:spcPct val="90000"/>
              </a:lnSpc>
              <a:spcBef>
                <a:spcPts val="0"/>
              </a:spcBef>
              <a:spcAft>
                <a:spcPts val="0"/>
              </a:spcAft>
              <a:buClr>
                <a:schemeClr val="dk1"/>
              </a:buClr>
              <a:buSzPts val="1000"/>
              <a:buFont typeface="Lato"/>
              <a:buNone/>
              <a:defRPr b="1">
                <a:solidFill>
                  <a:schemeClr val="dk1"/>
                </a:solidFill>
              </a:defRPr>
            </a:lvl5pPr>
            <a:lvl6pPr lvl="5">
              <a:lnSpc>
                <a:spcPct val="90000"/>
              </a:lnSpc>
              <a:spcBef>
                <a:spcPts val="0"/>
              </a:spcBef>
              <a:spcAft>
                <a:spcPts val="0"/>
              </a:spcAft>
              <a:buClr>
                <a:schemeClr val="dk1"/>
              </a:buClr>
              <a:buSzPts val="1000"/>
              <a:buFont typeface="Lato"/>
              <a:buNone/>
              <a:defRPr b="1">
                <a:solidFill>
                  <a:schemeClr val="dk1"/>
                </a:solidFill>
              </a:defRPr>
            </a:lvl6pPr>
            <a:lvl7pPr lvl="6">
              <a:lnSpc>
                <a:spcPct val="90000"/>
              </a:lnSpc>
              <a:spcBef>
                <a:spcPts val="0"/>
              </a:spcBef>
              <a:spcAft>
                <a:spcPts val="0"/>
              </a:spcAft>
              <a:buClr>
                <a:schemeClr val="dk1"/>
              </a:buClr>
              <a:buSzPts val="1000"/>
              <a:buFont typeface="Lato"/>
              <a:buNone/>
              <a:defRPr b="1">
                <a:solidFill>
                  <a:schemeClr val="dk1"/>
                </a:solidFill>
              </a:defRPr>
            </a:lvl7pPr>
            <a:lvl8pPr lvl="7">
              <a:lnSpc>
                <a:spcPct val="90000"/>
              </a:lnSpc>
              <a:spcBef>
                <a:spcPts val="0"/>
              </a:spcBef>
              <a:spcAft>
                <a:spcPts val="0"/>
              </a:spcAft>
              <a:buClr>
                <a:schemeClr val="dk1"/>
              </a:buClr>
              <a:buSzPts val="1000"/>
              <a:buFont typeface="Lato"/>
              <a:buNone/>
              <a:defRPr b="1">
                <a:solidFill>
                  <a:schemeClr val="dk1"/>
                </a:solidFill>
              </a:defRPr>
            </a:lvl8pPr>
            <a:lvl9pPr lvl="8">
              <a:lnSpc>
                <a:spcPct val="90000"/>
              </a:lnSpc>
              <a:spcBef>
                <a:spcPts val="0"/>
              </a:spcBef>
              <a:spcAft>
                <a:spcPts val="0"/>
              </a:spcAft>
              <a:buClr>
                <a:schemeClr val="dk1"/>
              </a:buClr>
              <a:buSzPts val="1000"/>
              <a:buFont typeface="Lato"/>
              <a:buNone/>
              <a:defRPr b="1">
                <a:solidFill>
                  <a:schemeClr val="dk1"/>
                </a:solidFill>
              </a:defRPr>
            </a:lvl9pPr>
          </a:lstStyle>
          <a:p/>
        </p:txBody>
      </p:sp>
      <p:sp>
        <p:nvSpPr>
          <p:cNvPr id="249" name="Google Shape;249;p30"/>
          <p:cNvSpPr txBox="1"/>
          <p:nvPr>
            <p:ph idx="13" type="title"/>
          </p:nvPr>
        </p:nvSpPr>
        <p:spPr>
          <a:xfrm>
            <a:off x="7354449" y="2044799"/>
            <a:ext cx="1797600" cy="372000"/>
          </a:xfrm>
          <a:prstGeom prst="rect">
            <a:avLst/>
          </a:prstGeom>
        </p:spPr>
        <p:txBody>
          <a:bodyPr anchorCtr="0" anchor="t" bIns="0" lIns="0" spcFirstLastPara="1" rIns="91425" wrap="square" tIns="0">
            <a:noAutofit/>
          </a:bodyPr>
          <a:lstStyle>
            <a:lvl1pPr lvl="0">
              <a:lnSpc>
                <a:spcPct val="80000"/>
              </a:lnSpc>
              <a:spcBef>
                <a:spcPts val="0"/>
              </a:spcBef>
              <a:spcAft>
                <a:spcPts val="0"/>
              </a:spcAft>
              <a:buClr>
                <a:schemeClr val="dk1"/>
              </a:buClr>
              <a:buSzPts val="2700"/>
              <a:buFont typeface="Quantico"/>
              <a:buNone/>
              <a:defRPr b="1" sz="1400"/>
            </a:lvl1pPr>
            <a:lvl2pPr lvl="1">
              <a:lnSpc>
                <a:spcPct val="80000"/>
              </a:lnSpc>
              <a:spcBef>
                <a:spcPts val="0"/>
              </a:spcBef>
              <a:spcAft>
                <a:spcPts val="0"/>
              </a:spcAft>
              <a:buClr>
                <a:schemeClr val="dk1"/>
              </a:buClr>
              <a:buSzPts val="3000"/>
              <a:buNone/>
              <a:defRPr b="1" sz="1700">
                <a:latin typeface="Lato"/>
                <a:ea typeface="Lato"/>
                <a:cs typeface="Lato"/>
                <a:sym typeface="Lato"/>
              </a:defRPr>
            </a:lvl2pPr>
            <a:lvl3pPr lvl="2">
              <a:lnSpc>
                <a:spcPct val="80000"/>
              </a:lnSpc>
              <a:spcBef>
                <a:spcPts val="0"/>
              </a:spcBef>
              <a:spcAft>
                <a:spcPts val="0"/>
              </a:spcAft>
              <a:buClr>
                <a:schemeClr val="dk1"/>
              </a:buClr>
              <a:buSzPts val="3000"/>
              <a:buNone/>
              <a:defRPr b="1" sz="1700">
                <a:latin typeface="Lato"/>
                <a:ea typeface="Lato"/>
                <a:cs typeface="Lato"/>
                <a:sym typeface="Lato"/>
              </a:defRPr>
            </a:lvl3pPr>
            <a:lvl4pPr lvl="3">
              <a:lnSpc>
                <a:spcPct val="80000"/>
              </a:lnSpc>
              <a:spcBef>
                <a:spcPts val="0"/>
              </a:spcBef>
              <a:spcAft>
                <a:spcPts val="0"/>
              </a:spcAft>
              <a:buClr>
                <a:schemeClr val="dk1"/>
              </a:buClr>
              <a:buSzPts val="3000"/>
              <a:buNone/>
              <a:defRPr b="1" sz="1700">
                <a:latin typeface="Lato"/>
                <a:ea typeface="Lato"/>
                <a:cs typeface="Lato"/>
                <a:sym typeface="Lato"/>
              </a:defRPr>
            </a:lvl4pPr>
            <a:lvl5pPr lvl="4">
              <a:lnSpc>
                <a:spcPct val="80000"/>
              </a:lnSpc>
              <a:spcBef>
                <a:spcPts val="0"/>
              </a:spcBef>
              <a:spcAft>
                <a:spcPts val="0"/>
              </a:spcAft>
              <a:buClr>
                <a:schemeClr val="dk1"/>
              </a:buClr>
              <a:buSzPts val="3000"/>
              <a:buNone/>
              <a:defRPr b="1" sz="1700">
                <a:latin typeface="Lato"/>
                <a:ea typeface="Lato"/>
                <a:cs typeface="Lato"/>
                <a:sym typeface="Lato"/>
              </a:defRPr>
            </a:lvl5pPr>
            <a:lvl6pPr lvl="5">
              <a:lnSpc>
                <a:spcPct val="80000"/>
              </a:lnSpc>
              <a:spcBef>
                <a:spcPts val="0"/>
              </a:spcBef>
              <a:spcAft>
                <a:spcPts val="0"/>
              </a:spcAft>
              <a:buClr>
                <a:schemeClr val="dk1"/>
              </a:buClr>
              <a:buSzPts val="3000"/>
              <a:buNone/>
              <a:defRPr b="1" sz="1700">
                <a:latin typeface="Lato"/>
                <a:ea typeface="Lato"/>
                <a:cs typeface="Lato"/>
                <a:sym typeface="Lato"/>
              </a:defRPr>
            </a:lvl6pPr>
            <a:lvl7pPr lvl="6">
              <a:lnSpc>
                <a:spcPct val="80000"/>
              </a:lnSpc>
              <a:spcBef>
                <a:spcPts val="0"/>
              </a:spcBef>
              <a:spcAft>
                <a:spcPts val="0"/>
              </a:spcAft>
              <a:buClr>
                <a:schemeClr val="dk1"/>
              </a:buClr>
              <a:buSzPts val="3000"/>
              <a:buNone/>
              <a:defRPr b="1" sz="1700">
                <a:latin typeface="Lato"/>
                <a:ea typeface="Lato"/>
                <a:cs typeface="Lato"/>
                <a:sym typeface="Lato"/>
              </a:defRPr>
            </a:lvl7pPr>
            <a:lvl8pPr lvl="7">
              <a:lnSpc>
                <a:spcPct val="80000"/>
              </a:lnSpc>
              <a:spcBef>
                <a:spcPts val="0"/>
              </a:spcBef>
              <a:spcAft>
                <a:spcPts val="0"/>
              </a:spcAft>
              <a:buClr>
                <a:schemeClr val="dk1"/>
              </a:buClr>
              <a:buSzPts val="3000"/>
              <a:buNone/>
              <a:defRPr b="1" sz="1700">
                <a:latin typeface="Lato"/>
                <a:ea typeface="Lato"/>
                <a:cs typeface="Lato"/>
                <a:sym typeface="Lato"/>
              </a:defRPr>
            </a:lvl8pPr>
            <a:lvl9pPr lvl="8">
              <a:lnSpc>
                <a:spcPct val="80000"/>
              </a:lnSpc>
              <a:spcBef>
                <a:spcPts val="0"/>
              </a:spcBef>
              <a:spcAft>
                <a:spcPts val="0"/>
              </a:spcAft>
              <a:buClr>
                <a:schemeClr val="dk1"/>
              </a:buClr>
              <a:buSzPts val="3000"/>
              <a:buNone/>
              <a:defRPr b="1" sz="1700">
                <a:latin typeface="Lato"/>
                <a:ea typeface="Lato"/>
                <a:cs typeface="Lato"/>
                <a:sym typeface="Lato"/>
              </a:defRPr>
            </a:lvl9pPr>
          </a:lstStyle>
          <a:p/>
        </p:txBody>
      </p:sp>
      <p:sp>
        <p:nvSpPr>
          <p:cNvPr id="250" name="Google Shape;250;p30"/>
          <p:cNvSpPr txBox="1"/>
          <p:nvPr>
            <p:ph idx="14" type="subTitle"/>
          </p:nvPr>
        </p:nvSpPr>
        <p:spPr>
          <a:xfrm>
            <a:off x="478650" y="3104100"/>
            <a:ext cx="1452000" cy="612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1" name="Google Shape;251;p30"/>
          <p:cNvSpPr txBox="1"/>
          <p:nvPr>
            <p:ph idx="15" type="subTitle"/>
          </p:nvPr>
        </p:nvSpPr>
        <p:spPr>
          <a:xfrm>
            <a:off x="2102625" y="3104100"/>
            <a:ext cx="1582500" cy="6420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2" name="Google Shape;252;p30"/>
          <p:cNvSpPr txBox="1"/>
          <p:nvPr>
            <p:ph idx="16" type="subTitle"/>
          </p:nvPr>
        </p:nvSpPr>
        <p:spPr>
          <a:xfrm>
            <a:off x="5618275" y="3104109"/>
            <a:ext cx="1238400" cy="732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3" name="Google Shape;253;p30"/>
          <p:cNvSpPr txBox="1"/>
          <p:nvPr>
            <p:ph idx="17" type="subTitle"/>
          </p:nvPr>
        </p:nvSpPr>
        <p:spPr>
          <a:xfrm>
            <a:off x="7354450" y="3104109"/>
            <a:ext cx="1238400" cy="732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4" name="Google Shape;254;p30"/>
          <p:cNvSpPr txBox="1"/>
          <p:nvPr>
            <p:ph idx="18" type="subTitle"/>
          </p:nvPr>
        </p:nvSpPr>
        <p:spPr>
          <a:xfrm>
            <a:off x="625400" y="3960650"/>
            <a:ext cx="1139700" cy="732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Char char="●"/>
              <a:defRPr>
                <a:solidFill>
                  <a:schemeClr val="dk1"/>
                </a:solidFill>
              </a:defRPr>
            </a:lvl1pPr>
            <a:lvl2pPr lvl="1">
              <a:lnSpc>
                <a:spcPct val="100000"/>
              </a:lnSpc>
              <a:spcBef>
                <a:spcPts val="1000"/>
              </a:spcBef>
              <a:spcAft>
                <a:spcPts val="0"/>
              </a:spcAft>
              <a:buClr>
                <a:schemeClr val="dk1"/>
              </a:buClr>
              <a:buSzPts val="1200"/>
              <a:buFont typeface="Lato"/>
              <a:buChar char="○"/>
              <a:defRPr>
                <a:solidFill>
                  <a:schemeClr val="dk1"/>
                </a:solidFill>
              </a:defRPr>
            </a:lvl2pPr>
            <a:lvl3pPr lvl="2">
              <a:lnSpc>
                <a:spcPct val="100000"/>
              </a:lnSpc>
              <a:spcBef>
                <a:spcPts val="1000"/>
              </a:spcBef>
              <a:spcAft>
                <a:spcPts val="0"/>
              </a:spcAft>
              <a:buClr>
                <a:schemeClr val="dk1"/>
              </a:buClr>
              <a:buSzPts val="1200"/>
              <a:buFont typeface="Lato"/>
              <a:buChar char="■"/>
              <a:defRPr>
                <a:solidFill>
                  <a:schemeClr val="dk1"/>
                </a:solidFill>
              </a:defRPr>
            </a:lvl3pPr>
            <a:lvl4pPr lvl="3">
              <a:lnSpc>
                <a:spcPct val="100000"/>
              </a:lnSpc>
              <a:spcBef>
                <a:spcPts val="1000"/>
              </a:spcBef>
              <a:spcAft>
                <a:spcPts val="0"/>
              </a:spcAft>
              <a:buClr>
                <a:schemeClr val="dk1"/>
              </a:buClr>
              <a:buSzPts val="1200"/>
              <a:buFont typeface="Lato"/>
              <a:buChar char="●"/>
              <a:defRPr>
                <a:solidFill>
                  <a:schemeClr val="dk1"/>
                </a:solidFill>
              </a:defRPr>
            </a:lvl4pPr>
            <a:lvl5pPr lvl="4">
              <a:lnSpc>
                <a:spcPct val="100000"/>
              </a:lnSpc>
              <a:spcBef>
                <a:spcPts val="1000"/>
              </a:spcBef>
              <a:spcAft>
                <a:spcPts val="0"/>
              </a:spcAft>
              <a:buClr>
                <a:schemeClr val="dk1"/>
              </a:buClr>
              <a:buSzPts val="1200"/>
              <a:buFont typeface="Lato"/>
              <a:buChar char="○"/>
              <a:defRPr>
                <a:solidFill>
                  <a:schemeClr val="dk1"/>
                </a:solidFill>
              </a:defRPr>
            </a:lvl5pPr>
            <a:lvl6pPr lvl="5">
              <a:lnSpc>
                <a:spcPct val="100000"/>
              </a:lnSpc>
              <a:spcBef>
                <a:spcPts val="1000"/>
              </a:spcBef>
              <a:spcAft>
                <a:spcPts val="0"/>
              </a:spcAft>
              <a:buClr>
                <a:schemeClr val="dk1"/>
              </a:buClr>
              <a:buSzPts val="1200"/>
              <a:buFont typeface="Lato"/>
              <a:buChar char="■"/>
              <a:defRPr>
                <a:solidFill>
                  <a:schemeClr val="dk1"/>
                </a:solidFill>
              </a:defRPr>
            </a:lvl6pPr>
            <a:lvl7pPr lvl="6">
              <a:lnSpc>
                <a:spcPct val="100000"/>
              </a:lnSpc>
              <a:spcBef>
                <a:spcPts val="1000"/>
              </a:spcBef>
              <a:spcAft>
                <a:spcPts val="0"/>
              </a:spcAft>
              <a:buClr>
                <a:schemeClr val="dk1"/>
              </a:buClr>
              <a:buSzPts val="1200"/>
              <a:buFont typeface="Lato"/>
              <a:buChar char="●"/>
              <a:defRPr>
                <a:solidFill>
                  <a:schemeClr val="dk1"/>
                </a:solidFill>
              </a:defRPr>
            </a:lvl7pPr>
            <a:lvl8pPr lvl="7">
              <a:lnSpc>
                <a:spcPct val="100000"/>
              </a:lnSpc>
              <a:spcBef>
                <a:spcPts val="1000"/>
              </a:spcBef>
              <a:spcAft>
                <a:spcPts val="0"/>
              </a:spcAft>
              <a:buClr>
                <a:schemeClr val="dk1"/>
              </a:buClr>
              <a:buSzPts val="1200"/>
              <a:buFont typeface="Lato"/>
              <a:buChar char="○"/>
              <a:defRPr>
                <a:solidFill>
                  <a:schemeClr val="dk1"/>
                </a:solidFill>
              </a:defRPr>
            </a:lvl8pPr>
            <a:lvl9pPr lvl="8">
              <a:lnSpc>
                <a:spcPct val="100000"/>
              </a:lnSpc>
              <a:spcBef>
                <a:spcPts val="1000"/>
              </a:spcBef>
              <a:spcAft>
                <a:spcPts val="1000"/>
              </a:spcAft>
              <a:buClr>
                <a:schemeClr val="dk1"/>
              </a:buClr>
              <a:buSzPts val="1200"/>
              <a:buFont typeface="Lato"/>
              <a:buChar char="■"/>
              <a:defRPr>
                <a:solidFill>
                  <a:schemeClr val="dk1"/>
                </a:solidFill>
              </a:defRPr>
            </a:lvl9pPr>
          </a:lstStyle>
          <a:p/>
        </p:txBody>
      </p:sp>
      <p:sp>
        <p:nvSpPr>
          <p:cNvPr id="255" name="Google Shape;255;p30"/>
          <p:cNvSpPr txBox="1"/>
          <p:nvPr>
            <p:ph idx="19" type="subTitle"/>
          </p:nvPr>
        </p:nvSpPr>
        <p:spPr>
          <a:xfrm>
            <a:off x="2239700" y="3960657"/>
            <a:ext cx="1139700" cy="813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6" name="Google Shape;256;p30"/>
          <p:cNvSpPr txBox="1"/>
          <p:nvPr>
            <p:ph idx="20" type="subTitle"/>
          </p:nvPr>
        </p:nvSpPr>
        <p:spPr>
          <a:xfrm>
            <a:off x="4021800" y="3960660"/>
            <a:ext cx="1139700" cy="8970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7" name="Google Shape;257;p30"/>
          <p:cNvSpPr txBox="1"/>
          <p:nvPr>
            <p:ph idx="21" type="subTitle"/>
          </p:nvPr>
        </p:nvSpPr>
        <p:spPr>
          <a:xfrm>
            <a:off x="5765025" y="3960650"/>
            <a:ext cx="1411200" cy="8970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8" name="Google Shape;258;p30"/>
          <p:cNvSpPr txBox="1"/>
          <p:nvPr>
            <p:ph idx="22" type="subTitle"/>
          </p:nvPr>
        </p:nvSpPr>
        <p:spPr>
          <a:xfrm>
            <a:off x="7491550" y="3960657"/>
            <a:ext cx="1139700" cy="774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
        <p:nvSpPr>
          <p:cNvPr id="259" name="Google Shape;259;p30"/>
          <p:cNvSpPr txBox="1"/>
          <p:nvPr>
            <p:ph idx="23" type="subTitle"/>
          </p:nvPr>
        </p:nvSpPr>
        <p:spPr>
          <a:xfrm>
            <a:off x="3875050" y="3104100"/>
            <a:ext cx="1557900" cy="7323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a:solidFill>
                  <a:schemeClr val="dk1"/>
                </a:solidFill>
              </a:defRPr>
            </a:lvl1pPr>
            <a:lvl2pPr lvl="1">
              <a:lnSpc>
                <a:spcPct val="100000"/>
              </a:lnSpc>
              <a:spcBef>
                <a:spcPts val="1000"/>
              </a:spcBef>
              <a:spcAft>
                <a:spcPts val="0"/>
              </a:spcAft>
              <a:buClr>
                <a:schemeClr val="dk1"/>
              </a:buClr>
              <a:buSzPts val="1200"/>
              <a:buFont typeface="Lato"/>
              <a:buNone/>
              <a:defRPr>
                <a:solidFill>
                  <a:schemeClr val="dk1"/>
                </a:solidFill>
              </a:defRPr>
            </a:lvl2pPr>
            <a:lvl3pPr lvl="2">
              <a:lnSpc>
                <a:spcPct val="100000"/>
              </a:lnSpc>
              <a:spcBef>
                <a:spcPts val="1000"/>
              </a:spcBef>
              <a:spcAft>
                <a:spcPts val="0"/>
              </a:spcAft>
              <a:buClr>
                <a:schemeClr val="dk1"/>
              </a:buClr>
              <a:buSzPts val="1200"/>
              <a:buFont typeface="Lato"/>
              <a:buNone/>
              <a:defRPr>
                <a:solidFill>
                  <a:schemeClr val="dk1"/>
                </a:solidFill>
              </a:defRPr>
            </a:lvl3pPr>
            <a:lvl4pPr lvl="3">
              <a:lnSpc>
                <a:spcPct val="100000"/>
              </a:lnSpc>
              <a:spcBef>
                <a:spcPts val="1000"/>
              </a:spcBef>
              <a:spcAft>
                <a:spcPts val="0"/>
              </a:spcAft>
              <a:buClr>
                <a:schemeClr val="dk1"/>
              </a:buClr>
              <a:buSzPts val="1200"/>
              <a:buFont typeface="Lato"/>
              <a:buNone/>
              <a:defRPr>
                <a:solidFill>
                  <a:schemeClr val="dk1"/>
                </a:solidFill>
              </a:defRPr>
            </a:lvl4pPr>
            <a:lvl5pPr lvl="4">
              <a:lnSpc>
                <a:spcPct val="100000"/>
              </a:lnSpc>
              <a:spcBef>
                <a:spcPts val="1000"/>
              </a:spcBef>
              <a:spcAft>
                <a:spcPts val="0"/>
              </a:spcAft>
              <a:buClr>
                <a:schemeClr val="dk1"/>
              </a:buClr>
              <a:buSzPts val="1200"/>
              <a:buFont typeface="Lato"/>
              <a:buNone/>
              <a:defRPr>
                <a:solidFill>
                  <a:schemeClr val="dk1"/>
                </a:solidFill>
              </a:defRPr>
            </a:lvl5pPr>
            <a:lvl6pPr lvl="5">
              <a:lnSpc>
                <a:spcPct val="100000"/>
              </a:lnSpc>
              <a:spcBef>
                <a:spcPts val="1000"/>
              </a:spcBef>
              <a:spcAft>
                <a:spcPts val="0"/>
              </a:spcAft>
              <a:buClr>
                <a:schemeClr val="dk1"/>
              </a:buClr>
              <a:buSzPts val="1200"/>
              <a:buFont typeface="Lato"/>
              <a:buNone/>
              <a:defRPr>
                <a:solidFill>
                  <a:schemeClr val="dk1"/>
                </a:solidFill>
              </a:defRPr>
            </a:lvl6pPr>
            <a:lvl7pPr lvl="6">
              <a:lnSpc>
                <a:spcPct val="100000"/>
              </a:lnSpc>
              <a:spcBef>
                <a:spcPts val="1000"/>
              </a:spcBef>
              <a:spcAft>
                <a:spcPts val="0"/>
              </a:spcAft>
              <a:buClr>
                <a:schemeClr val="dk1"/>
              </a:buClr>
              <a:buSzPts val="1200"/>
              <a:buFont typeface="Lato"/>
              <a:buNone/>
              <a:defRPr>
                <a:solidFill>
                  <a:schemeClr val="dk1"/>
                </a:solidFill>
              </a:defRPr>
            </a:lvl7pPr>
            <a:lvl8pPr lvl="7">
              <a:lnSpc>
                <a:spcPct val="100000"/>
              </a:lnSpc>
              <a:spcBef>
                <a:spcPts val="1000"/>
              </a:spcBef>
              <a:spcAft>
                <a:spcPts val="0"/>
              </a:spcAft>
              <a:buClr>
                <a:schemeClr val="dk1"/>
              </a:buClr>
              <a:buSzPts val="1200"/>
              <a:buFont typeface="Lato"/>
              <a:buNone/>
              <a:defRPr>
                <a:solidFill>
                  <a:schemeClr val="dk1"/>
                </a:solidFill>
              </a:defRPr>
            </a:lvl8pPr>
            <a:lvl9pPr lvl="8">
              <a:lnSpc>
                <a:spcPct val="100000"/>
              </a:lnSpc>
              <a:spcBef>
                <a:spcPts val="1000"/>
              </a:spcBef>
              <a:spcAft>
                <a:spcPts val="1000"/>
              </a:spcAft>
              <a:buClr>
                <a:schemeClr val="dk1"/>
              </a:buClr>
              <a:buSzPts val="1200"/>
              <a:buFont typeface="Lato"/>
              <a:buNone/>
              <a:defRPr>
                <a:solidFill>
                  <a:schemeClr val="dk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ideas - ALT 1">
  <p:cSld name="CUSTOM_5_1_1_1_4">
    <p:spTree>
      <p:nvGrpSpPr>
        <p:cNvPr id="260" name="Shape 260"/>
        <p:cNvGrpSpPr/>
        <p:nvPr/>
      </p:nvGrpSpPr>
      <p:grpSpPr>
        <a:xfrm>
          <a:off x="0" y="0"/>
          <a:ext cx="0" cy="0"/>
          <a:chOff x="0" y="0"/>
          <a:chExt cx="0" cy="0"/>
        </a:xfrm>
      </p:grpSpPr>
      <p:sp>
        <p:nvSpPr>
          <p:cNvPr id="261" name="Google Shape;261;p31"/>
          <p:cNvSpPr/>
          <p:nvPr>
            <p:ph idx="2" type="pic"/>
          </p:nvPr>
        </p:nvSpPr>
        <p:spPr>
          <a:xfrm>
            <a:off x="-1600" y="1969350"/>
            <a:ext cx="9144000" cy="3174600"/>
          </a:xfrm>
          <a:prstGeom prst="snip1Rect">
            <a:avLst>
              <a:gd fmla="val 19548" name="adj"/>
            </a:avLst>
          </a:prstGeom>
          <a:noFill/>
          <a:ln>
            <a:noFill/>
          </a:ln>
        </p:spPr>
      </p:sp>
      <p:sp>
        <p:nvSpPr>
          <p:cNvPr id="262" name="Google Shape;262;p31"/>
          <p:cNvSpPr txBox="1"/>
          <p:nvPr>
            <p:ph type="title"/>
          </p:nvPr>
        </p:nvSpPr>
        <p:spPr>
          <a:xfrm>
            <a:off x="525425" y="2247450"/>
            <a:ext cx="1624500" cy="160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300"/>
              <a:buFont typeface="Lato"/>
              <a:buNone/>
              <a:defRPr b="1" sz="1300">
                <a:latin typeface="Lato"/>
                <a:ea typeface="Lato"/>
                <a:cs typeface="Lato"/>
                <a:sym typeface="Lato"/>
              </a:defRPr>
            </a:lvl1pPr>
            <a:lvl2pPr lvl="1">
              <a:spcBef>
                <a:spcPts val="0"/>
              </a:spcBef>
              <a:spcAft>
                <a:spcPts val="0"/>
              </a:spcAft>
              <a:buClr>
                <a:schemeClr val="dk1"/>
              </a:buClr>
              <a:buSzPts val="1300"/>
              <a:buFont typeface="Lato"/>
              <a:buNone/>
              <a:defRPr b="1" sz="1300">
                <a:latin typeface="Lato"/>
                <a:ea typeface="Lato"/>
                <a:cs typeface="Lato"/>
                <a:sym typeface="Lato"/>
              </a:defRPr>
            </a:lvl2pPr>
            <a:lvl3pPr lvl="2">
              <a:spcBef>
                <a:spcPts val="0"/>
              </a:spcBef>
              <a:spcAft>
                <a:spcPts val="0"/>
              </a:spcAft>
              <a:buClr>
                <a:schemeClr val="dk1"/>
              </a:buClr>
              <a:buSzPts val="1300"/>
              <a:buFont typeface="Lato"/>
              <a:buNone/>
              <a:defRPr b="1" sz="1300">
                <a:latin typeface="Lato"/>
                <a:ea typeface="Lato"/>
                <a:cs typeface="Lato"/>
                <a:sym typeface="Lato"/>
              </a:defRPr>
            </a:lvl3pPr>
            <a:lvl4pPr lvl="3">
              <a:spcBef>
                <a:spcPts val="0"/>
              </a:spcBef>
              <a:spcAft>
                <a:spcPts val="0"/>
              </a:spcAft>
              <a:buClr>
                <a:schemeClr val="dk1"/>
              </a:buClr>
              <a:buSzPts val="1300"/>
              <a:buFont typeface="Lato"/>
              <a:buNone/>
              <a:defRPr b="1" sz="1300">
                <a:latin typeface="Lato"/>
                <a:ea typeface="Lato"/>
                <a:cs typeface="Lato"/>
                <a:sym typeface="Lato"/>
              </a:defRPr>
            </a:lvl4pPr>
            <a:lvl5pPr lvl="4">
              <a:spcBef>
                <a:spcPts val="0"/>
              </a:spcBef>
              <a:spcAft>
                <a:spcPts val="0"/>
              </a:spcAft>
              <a:buClr>
                <a:schemeClr val="dk1"/>
              </a:buClr>
              <a:buSzPts val="1300"/>
              <a:buFont typeface="Lato"/>
              <a:buNone/>
              <a:defRPr b="1" sz="1300">
                <a:latin typeface="Lato"/>
                <a:ea typeface="Lato"/>
                <a:cs typeface="Lato"/>
                <a:sym typeface="Lato"/>
              </a:defRPr>
            </a:lvl5pPr>
            <a:lvl6pPr lvl="5">
              <a:spcBef>
                <a:spcPts val="0"/>
              </a:spcBef>
              <a:spcAft>
                <a:spcPts val="0"/>
              </a:spcAft>
              <a:buClr>
                <a:schemeClr val="dk1"/>
              </a:buClr>
              <a:buSzPts val="1300"/>
              <a:buFont typeface="Lato"/>
              <a:buNone/>
              <a:defRPr b="1" sz="1300">
                <a:latin typeface="Lato"/>
                <a:ea typeface="Lato"/>
                <a:cs typeface="Lato"/>
                <a:sym typeface="Lato"/>
              </a:defRPr>
            </a:lvl6pPr>
            <a:lvl7pPr lvl="6">
              <a:spcBef>
                <a:spcPts val="0"/>
              </a:spcBef>
              <a:spcAft>
                <a:spcPts val="0"/>
              </a:spcAft>
              <a:buClr>
                <a:schemeClr val="dk1"/>
              </a:buClr>
              <a:buSzPts val="1300"/>
              <a:buFont typeface="Lato"/>
              <a:buNone/>
              <a:defRPr b="1" sz="1300">
                <a:latin typeface="Lato"/>
                <a:ea typeface="Lato"/>
                <a:cs typeface="Lato"/>
                <a:sym typeface="Lato"/>
              </a:defRPr>
            </a:lvl7pPr>
            <a:lvl8pPr lvl="7">
              <a:spcBef>
                <a:spcPts val="0"/>
              </a:spcBef>
              <a:spcAft>
                <a:spcPts val="0"/>
              </a:spcAft>
              <a:buClr>
                <a:schemeClr val="dk1"/>
              </a:buClr>
              <a:buSzPts val="1300"/>
              <a:buFont typeface="Lato"/>
              <a:buNone/>
              <a:defRPr b="1" sz="1300">
                <a:latin typeface="Lato"/>
                <a:ea typeface="Lato"/>
                <a:cs typeface="Lato"/>
                <a:sym typeface="Lato"/>
              </a:defRPr>
            </a:lvl8pPr>
            <a:lvl9pPr lvl="8">
              <a:spcBef>
                <a:spcPts val="0"/>
              </a:spcBef>
              <a:spcAft>
                <a:spcPts val="0"/>
              </a:spcAft>
              <a:buClr>
                <a:schemeClr val="dk1"/>
              </a:buClr>
              <a:buSzPts val="1300"/>
              <a:buFont typeface="Lato"/>
              <a:buNone/>
              <a:defRPr b="1" sz="1300">
                <a:latin typeface="Lato"/>
                <a:ea typeface="Lato"/>
                <a:cs typeface="Lato"/>
                <a:sym typeface="Lato"/>
              </a:defRPr>
            </a:lvl9pPr>
          </a:lstStyle>
          <a:p/>
        </p:txBody>
      </p:sp>
      <p:sp>
        <p:nvSpPr>
          <p:cNvPr id="263" name="Google Shape;263;p31"/>
          <p:cNvSpPr txBox="1"/>
          <p:nvPr>
            <p:ph idx="1" type="body"/>
          </p:nvPr>
        </p:nvSpPr>
        <p:spPr>
          <a:xfrm>
            <a:off x="525425" y="2446425"/>
            <a:ext cx="1624500" cy="869700"/>
          </a:xfrm>
          <a:prstGeom prst="rect">
            <a:avLst/>
          </a:prstGeom>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dk1"/>
              </a:buClr>
              <a:buSzPts val="1000"/>
              <a:buChar char="●"/>
              <a:defRPr>
                <a:solidFill>
                  <a:schemeClr val="dk1"/>
                </a:solidFill>
              </a:defRPr>
            </a:lvl1pPr>
            <a:lvl2pPr indent="-292100" lvl="1" marL="914400">
              <a:lnSpc>
                <a:spcPct val="115000"/>
              </a:lnSpc>
              <a:spcBef>
                <a:spcPts val="1000"/>
              </a:spcBef>
              <a:spcAft>
                <a:spcPts val="0"/>
              </a:spcAft>
              <a:buClr>
                <a:schemeClr val="dk1"/>
              </a:buClr>
              <a:buSzPts val="1000"/>
              <a:buChar char="○"/>
              <a:defRPr>
                <a:solidFill>
                  <a:schemeClr val="dk1"/>
                </a:solidFill>
              </a:defRPr>
            </a:lvl2pPr>
            <a:lvl3pPr indent="-292100" lvl="2" marL="1371600">
              <a:lnSpc>
                <a:spcPct val="115000"/>
              </a:lnSpc>
              <a:spcBef>
                <a:spcPts val="1000"/>
              </a:spcBef>
              <a:spcAft>
                <a:spcPts val="0"/>
              </a:spcAft>
              <a:buClr>
                <a:schemeClr val="dk1"/>
              </a:buClr>
              <a:buSzPts val="1000"/>
              <a:buChar char="■"/>
              <a:defRPr>
                <a:solidFill>
                  <a:schemeClr val="dk1"/>
                </a:solidFill>
              </a:defRPr>
            </a:lvl3pPr>
            <a:lvl4pPr indent="-292100" lvl="3" marL="1828800">
              <a:lnSpc>
                <a:spcPct val="115000"/>
              </a:lnSpc>
              <a:spcBef>
                <a:spcPts val="1000"/>
              </a:spcBef>
              <a:spcAft>
                <a:spcPts val="0"/>
              </a:spcAft>
              <a:buClr>
                <a:schemeClr val="dk1"/>
              </a:buClr>
              <a:buSzPts val="1000"/>
              <a:buChar char="●"/>
              <a:defRPr>
                <a:solidFill>
                  <a:schemeClr val="dk1"/>
                </a:solidFill>
              </a:defRPr>
            </a:lvl4pPr>
            <a:lvl5pPr indent="-292100" lvl="4" marL="2286000">
              <a:lnSpc>
                <a:spcPct val="115000"/>
              </a:lnSpc>
              <a:spcBef>
                <a:spcPts val="1000"/>
              </a:spcBef>
              <a:spcAft>
                <a:spcPts val="0"/>
              </a:spcAft>
              <a:buClr>
                <a:schemeClr val="dk1"/>
              </a:buClr>
              <a:buSzPts val="1000"/>
              <a:buChar char="○"/>
              <a:defRPr>
                <a:solidFill>
                  <a:schemeClr val="dk1"/>
                </a:solidFill>
              </a:defRPr>
            </a:lvl5pPr>
            <a:lvl6pPr indent="-292100" lvl="5" marL="2743200">
              <a:lnSpc>
                <a:spcPct val="115000"/>
              </a:lnSpc>
              <a:spcBef>
                <a:spcPts val="1000"/>
              </a:spcBef>
              <a:spcAft>
                <a:spcPts val="0"/>
              </a:spcAft>
              <a:buClr>
                <a:schemeClr val="dk1"/>
              </a:buClr>
              <a:buSzPts val="1000"/>
              <a:buChar char="■"/>
              <a:defRPr>
                <a:solidFill>
                  <a:schemeClr val="dk1"/>
                </a:solidFill>
              </a:defRPr>
            </a:lvl6pPr>
            <a:lvl7pPr indent="-292100" lvl="6" marL="3200400">
              <a:lnSpc>
                <a:spcPct val="115000"/>
              </a:lnSpc>
              <a:spcBef>
                <a:spcPts val="1000"/>
              </a:spcBef>
              <a:spcAft>
                <a:spcPts val="0"/>
              </a:spcAft>
              <a:buClr>
                <a:schemeClr val="dk1"/>
              </a:buClr>
              <a:buSzPts val="1000"/>
              <a:buChar char="●"/>
              <a:defRPr>
                <a:solidFill>
                  <a:schemeClr val="dk1"/>
                </a:solidFill>
              </a:defRPr>
            </a:lvl7pPr>
            <a:lvl8pPr indent="-292100" lvl="7" marL="3657600">
              <a:lnSpc>
                <a:spcPct val="115000"/>
              </a:lnSpc>
              <a:spcBef>
                <a:spcPts val="1000"/>
              </a:spcBef>
              <a:spcAft>
                <a:spcPts val="0"/>
              </a:spcAft>
              <a:buClr>
                <a:schemeClr val="dk1"/>
              </a:buClr>
              <a:buSzPts val="1000"/>
              <a:buChar char="○"/>
              <a:defRPr>
                <a:solidFill>
                  <a:schemeClr val="dk1"/>
                </a:solidFill>
              </a:defRPr>
            </a:lvl8pPr>
            <a:lvl9pPr indent="-292100" lvl="8" marL="4114800">
              <a:lnSpc>
                <a:spcPct val="115000"/>
              </a:lnSpc>
              <a:spcBef>
                <a:spcPts val="1000"/>
              </a:spcBef>
              <a:spcAft>
                <a:spcPts val="1000"/>
              </a:spcAft>
              <a:buClr>
                <a:schemeClr val="dk1"/>
              </a:buClr>
              <a:buSzPts val="1000"/>
              <a:buChar char="■"/>
              <a:defRPr>
                <a:solidFill>
                  <a:schemeClr val="dk1"/>
                </a:solidFill>
              </a:defRPr>
            </a:lvl9pPr>
          </a:lstStyle>
          <a:p/>
        </p:txBody>
      </p:sp>
      <p:sp>
        <p:nvSpPr>
          <p:cNvPr id="264" name="Google Shape;264;p31"/>
          <p:cNvSpPr txBox="1"/>
          <p:nvPr>
            <p:ph idx="3" type="title"/>
          </p:nvPr>
        </p:nvSpPr>
        <p:spPr>
          <a:xfrm>
            <a:off x="2409625" y="2247450"/>
            <a:ext cx="1624500" cy="160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300"/>
              <a:buFont typeface="Lato"/>
              <a:buNone/>
              <a:defRPr b="1" sz="1300">
                <a:latin typeface="Lato"/>
                <a:ea typeface="Lato"/>
                <a:cs typeface="Lato"/>
                <a:sym typeface="Lato"/>
              </a:defRPr>
            </a:lvl1pPr>
            <a:lvl2pPr lvl="1">
              <a:spcBef>
                <a:spcPts val="0"/>
              </a:spcBef>
              <a:spcAft>
                <a:spcPts val="0"/>
              </a:spcAft>
              <a:buClr>
                <a:schemeClr val="dk1"/>
              </a:buClr>
              <a:buSzPts val="1300"/>
              <a:buFont typeface="Lato"/>
              <a:buNone/>
              <a:defRPr b="1" sz="1300">
                <a:latin typeface="Lato"/>
                <a:ea typeface="Lato"/>
                <a:cs typeface="Lato"/>
                <a:sym typeface="Lato"/>
              </a:defRPr>
            </a:lvl2pPr>
            <a:lvl3pPr lvl="2">
              <a:spcBef>
                <a:spcPts val="0"/>
              </a:spcBef>
              <a:spcAft>
                <a:spcPts val="0"/>
              </a:spcAft>
              <a:buClr>
                <a:schemeClr val="dk1"/>
              </a:buClr>
              <a:buSzPts val="1300"/>
              <a:buFont typeface="Lato"/>
              <a:buNone/>
              <a:defRPr b="1" sz="1300">
                <a:latin typeface="Lato"/>
                <a:ea typeface="Lato"/>
                <a:cs typeface="Lato"/>
                <a:sym typeface="Lato"/>
              </a:defRPr>
            </a:lvl3pPr>
            <a:lvl4pPr lvl="3">
              <a:spcBef>
                <a:spcPts val="0"/>
              </a:spcBef>
              <a:spcAft>
                <a:spcPts val="0"/>
              </a:spcAft>
              <a:buClr>
                <a:schemeClr val="dk1"/>
              </a:buClr>
              <a:buSzPts val="1300"/>
              <a:buFont typeface="Lato"/>
              <a:buNone/>
              <a:defRPr b="1" sz="1300">
                <a:latin typeface="Lato"/>
                <a:ea typeface="Lato"/>
                <a:cs typeface="Lato"/>
                <a:sym typeface="Lato"/>
              </a:defRPr>
            </a:lvl4pPr>
            <a:lvl5pPr lvl="4">
              <a:spcBef>
                <a:spcPts val="0"/>
              </a:spcBef>
              <a:spcAft>
                <a:spcPts val="0"/>
              </a:spcAft>
              <a:buClr>
                <a:schemeClr val="dk1"/>
              </a:buClr>
              <a:buSzPts val="1300"/>
              <a:buFont typeface="Lato"/>
              <a:buNone/>
              <a:defRPr b="1" sz="1300">
                <a:latin typeface="Lato"/>
                <a:ea typeface="Lato"/>
                <a:cs typeface="Lato"/>
                <a:sym typeface="Lato"/>
              </a:defRPr>
            </a:lvl5pPr>
            <a:lvl6pPr lvl="5">
              <a:spcBef>
                <a:spcPts val="0"/>
              </a:spcBef>
              <a:spcAft>
                <a:spcPts val="0"/>
              </a:spcAft>
              <a:buClr>
                <a:schemeClr val="dk1"/>
              </a:buClr>
              <a:buSzPts val="1300"/>
              <a:buFont typeface="Lato"/>
              <a:buNone/>
              <a:defRPr b="1" sz="1300">
                <a:latin typeface="Lato"/>
                <a:ea typeface="Lato"/>
                <a:cs typeface="Lato"/>
                <a:sym typeface="Lato"/>
              </a:defRPr>
            </a:lvl6pPr>
            <a:lvl7pPr lvl="6">
              <a:spcBef>
                <a:spcPts val="0"/>
              </a:spcBef>
              <a:spcAft>
                <a:spcPts val="0"/>
              </a:spcAft>
              <a:buClr>
                <a:schemeClr val="dk1"/>
              </a:buClr>
              <a:buSzPts val="1300"/>
              <a:buFont typeface="Lato"/>
              <a:buNone/>
              <a:defRPr b="1" sz="1300">
                <a:latin typeface="Lato"/>
                <a:ea typeface="Lato"/>
                <a:cs typeface="Lato"/>
                <a:sym typeface="Lato"/>
              </a:defRPr>
            </a:lvl7pPr>
            <a:lvl8pPr lvl="7">
              <a:spcBef>
                <a:spcPts val="0"/>
              </a:spcBef>
              <a:spcAft>
                <a:spcPts val="0"/>
              </a:spcAft>
              <a:buClr>
                <a:schemeClr val="dk1"/>
              </a:buClr>
              <a:buSzPts val="1300"/>
              <a:buFont typeface="Lato"/>
              <a:buNone/>
              <a:defRPr b="1" sz="1300">
                <a:latin typeface="Lato"/>
                <a:ea typeface="Lato"/>
                <a:cs typeface="Lato"/>
                <a:sym typeface="Lato"/>
              </a:defRPr>
            </a:lvl8pPr>
            <a:lvl9pPr lvl="8">
              <a:spcBef>
                <a:spcPts val="0"/>
              </a:spcBef>
              <a:spcAft>
                <a:spcPts val="0"/>
              </a:spcAft>
              <a:buClr>
                <a:schemeClr val="dk1"/>
              </a:buClr>
              <a:buSzPts val="1300"/>
              <a:buFont typeface="Lato"/>
              <a:buNone/>
              <a:defRPr b="1" sz="1300">
                <a:latin typeface="Lato"/>
                <a:ea typeface="Lato"/>
                <a:cs typeface="Lato"/>
                <a:sym typeface="Lato"/>
              </a:defRPr>
            </a:lvl9pPr>
          </a:lstStyle>
          <a:p/>
        </p:txBody>
      </p:sp>
      <p:sp>
        <p:nvSpPr>
          <p:cNvPr id="265" name="Google Shape;265;p31"/>
          <p:cNvSpPr txBox="1"/>
          <p:nvPr>
            <p:ph idx="4" type="body"/>
          </p:nvPr>
        </p:nvSpPr>
        <p:spPr>
          <a:xfrm>
            <a:off x="2409625" y="2446425"/>
            <a:ext cx="1624500" cy="869700"/>
          </a:xfrm>
          <a:prstGeom prst="rect">
            <a:avLst/>
          </a:prstGeom>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dk1"/>
              </a:buClr>
              <a:buSzPts val="1000"/>
              <a:buChar char="●"/>
              <a:defRPr>
                <a:solidFill>
                  <a:schemeClr val="dk1"/>
                </a:solidFill>
              </a:defRPr>
            </a:lvl1pPr>
            <a:lvl2pPr indent="-292100" lvl="1" marL="914400">
              <a:lnSpc>
                <a:spcPct val="115000"/>
              </a:lnSpc>
              <a:spcBef>
                <a:spcPts val="1000"/>
              </a:spcBef>
              <a:spcAft>
                <a:spcPts val="0"/>
              </a:spcAft>
              <a:buClr>
                <a:schemeClr val="dk1"/>
              </a:buClr>
              <a:buSzPts val="1000"/>
              <a:buChar char="○"/>
              <a:defRPr>
                <a:solidFill>
                  <a:schemeClr val="dk1"/>
                </a:solidFill>
              </a:defRPr>
            </a:lvl2pPr>
            <a:lvl3pPr indent="-292100" lvl="2" marL="1371600">
              <a:lnSpc>
                <a:spcPct val="115000"/>
              </a:lnSpc>
              <a:spcBef>
                <a:spcPts val="1000"/>
              </a:spcBef>
              <a:spcAft>
                <a:spcPts val="0"/>
              </a:spcAft>
              <a:buClr>
                <a:schemeClr val="dk1"/>
              </a:buClr>
              <a:buSzPts val="1000"/>
              <a:buChar char="■"/>
              <a:defRPr>
                <a:solidFill>
                  <a:schemeClr val="dk1"/>
                </a:solidFill>
              </a:defRPr>
            </a:lvl3pPr>
            <a:lvl4pPr indent="-292100" lvl="3" marL="1828800">
              <a:lnSpc>
                <a:spcPct val="115000"/>
              </a:lnSpc>
              <a:spcBef>
                <a:spcPts val="1000"/>
              </a:spcBef>
              <a:spcAft>
                <a:spcPts val="0"/>
              </a:spcAft>
              <a:buClr>
                <a:schemeClr val="dk1"/>
              </a:buClr>
              <a:buSzPts val="1000"/>
              <a:buChar char="●"/>
              <a:defRPr>
                <a:solidFill>
                  <a:schemeClr val="dk1"/>
                </a:solidFill>
              </a:defRPr>
            </a:lvl4pPr>
            <a:lvl5pPr indent="-292100" lvl="4" marL="2286000">
              <a:lnSpc>
                <a:spcPct val="115000"/>
              </a:lnSpc>
              <a:spcBef>
                <a:spcPts val="1000"/>
              </a:spcBef>
              <a:spcAft>
                <a:spcPts val="0"/>
              </a:spcAft>
              <a:buClr>
                <a:schemeClr val="dk1"/>
              </a:buClr>
              <a:buSzPts val="1000"/>
              <a:buChar char="○"/>
              <a:defRPr>
                <a:solidFill>
                  <a:schemeClr val="dk1"/>
                </a:solidFill>
              </a:defRPr>
            </a:lvl5pPr>
            <a:lvl6pPr indent="-292100" lvl="5" marL="2743200">
              <a:lnSpc>
                <a:spcPct val="115000"/>
              </a:lnSpc>
              <a:spcBef>
                <a:spcPts val="1000"/>
              </a:spcBef>
              <a:spcAft>
                <a:spcPts val="0"/>
              </a:spcAft>
              <a:buClr>
                <a:schemeClr val="dk1"/>
              </a:buClr>
              <a:buSzPts val="1000"/>
              <a:buChar char="■"/>
              <a:defRPr>
                <a:solidFill>
                  <a:schemeClr val="dk1"/>
                </a:solidFill>
              </a:defRPr>
            </a:lvl6pPr>
            <a:lvl7pPr indent="-292100" lvl="6" marL="3200400">
              <a:lnSpc>
                <a:spcPct val="115000"/>
              </a:lnSpc>
              <a:spcBef>
                <a:spcPts val="1000"/>
              </a:spcBef>
              <a:spcAft>
                <a:spcPts val="0"/>
              </a:spcAft>
              <a:buClr>
                <a:schemeClr val="dk1"/>
              </a:buClr>
              <a:buSzPts val="1000"/>
              <a:buChar char="●"/>
              <a:defRPr>
                <a:solidFill>
                  <a:schemeClr val="dk1"/>
                </a:solidFill>
              </a:defRPr>
            </a:lvl7pPr>
            <a:lvl8pPr indent="-292100" lvl="7" marL="3657600">
              <a:lnSpc>
                <a:spcPct val="115000"/>
              </a:lnSpc>
              <a:spcBef>
                <a:spcPts val="1000"/>
              </a:spcBef>
              <a:spcAft>
                <a:spcPts val="0"/>
              </a:spcAft>
              <a:buClr>
                <a:schemeClr val="dk1"/>
              </a:buClr>
              <a:buSzPts val="1000"/>
              <a:buChar char="○"/>
              <a:defRPr>
                <a:solidFill>
                  <a:schemeClr val="dk1"/>
                </a:solidFill>
              </a:defRPr>
            </a:lvl8pPr>
            <a:lvl9pPr indent="-292100" lvl="8" marL="4114800">
              <a:lnSpc>
                <a:spcPct val="115000"/>
              </a:lnSpc>
              <a:spcBef>
                <a:spcPts val="1000"/>
              </a:spcBef>
              <a:spcAft>
                <a:spcPts val="1000"/>
              </a:spcAft>
              <a:buClr>
                <a:schemeClr val="dk1"/>
              </a:buClr>
              <a:buSzPts val="1000"/>
              <a:buChar char="■"/>
              <a:defRPr>
                <a:solidFill>
                  <a:schemeClr val="dk1"/>
                </a:solidFill>
              </a:defRPr>
            </a:lvl9pPr>
          </a:lstStyle>
          <a:p/>
        </p:txBody>
      </p:sp>
      <p:sp>
        <p:nvSpPr>
          <p:cNvPr id="266" name="Google Shape;266;p31"/>
          <p:cNvSpPr txBox="1"/>
          <p:nvPr>
            <p:ph idx="5" type="title"/>
          </p:nvPr>
        </p:nvSpPr>
        <p:spPr>
          <a:xfrm>
            <a:off x="4293825" y="2247450"/>
            <a:ext cx="1624500" cy="160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300"/>
              <a:buFont typeface="Lato"/>
              <a:buNone/>
              <a:defRPr b="1" sz="1300">
                <a:latin typeface="Lato"/>
                <a:ea typeface="Lato"/>
                <a:cs typeface="Lato"/>
                <a:sym typeface="Lato"/>
              </a:defRPr>
            </a:lvl1pPr>
            <a:lvl2pPr lvl="1">
              <a:spcBef>
                <a:spcPts val="0"/>
              </a:spcBef>
              <a:spcAft>
                <a:spcPts val="0"/>
              </a:spcAft>
              <a:buClr>
                <a:schemeClr val="dk1"/>
              </a:buClr>
              <a:buSzPts val="1300"/>
              <a:buFont typeface="Lato"/>
              <a:buNone/>
              <a:defRPr b="1" sz="1300">
                <a:latin typeface="Lato"/>
                <a:ea typeface="Lato"/>
                <a:cs typeface="Lato"/>
                <a:sym typeface="Lato"/>
              </a:defRPr>
            </a:lvl2pPr>
            <a:lvl3pPr lvl="2">
              <a:spcBef>
                <a:spcPts val="0"/>
              </a:spcBef>
              <a:spcAft>
                <a:spcPts val="0"/>
              </a:spcAft>
              <a:buClr>
                <a:schemeClr val="dk1"/>
              </a:buClr>
              <a:buSzPts val="1300"/>
              <a:buFont typeface="Lato"/>
              <a:buNone/>
              <a:defRPr b="1" sz="1300">
                <a:latin typeface="Lato"/>
                <a:ea typeface="Lato"/>
                <a:cs typeface="Lato"/>
                <a:sym typeface="Lato"/>
              </a:defRPr>
            </a:lvl3pPr>
            <a:lvl4pPr lvl="3">
              <a:spcBef>
                <a:spcPts val="0"/>
              </a:spcBef>
              <a:spcAft>
                <a:spcPts val="0"/>
              </a:spcAft>
              <a:buClr>
                <a:schemeClr val="dk1"/>
              </a:buClr>
              <a:buSzPts val="1300"/>
              <a:buFont typeface="Lato"/>
              <a:buNone/>
              <a:defRPr b="1" sz="1300">
                <a:latin typeface="Lato"/>
                <a:ea typeface="Lato"/>
                <a:cs typeface="Lato"/>
                <a:sym typeface="Lato"/>
              </a:defRPr>
            </a:lvl4pPr>
            <a:lvl5pPr lvl="4">
              <a:spcBef>
                <a:spcPts val="0"/>
              </a:spcBef>
              <a:spcAft>
                <a:spcPts val="0"/>
              </a:spcAft>
              <a:buClr>
                <a:schemeClr val="dk1"/>
              </a:buClr>
              <a:buSzPts val="1300"/>
              <a:buFont typeface="Lato"/>
              <a:buNone/>
              <a:defRPr b="1" sz="1300">
                <a:latin typeface="Lato"/>
                <a:ea typeface="Lato"/>
                <a:cs typeface="Lato"/>
                <a:sym typeface="Lato"/>
              </a:defRPr>
            </a:lvl5pPr>
            <a:lvl6pPr lvl="5">
              <a:spcBef>
                <a:spcPts val="0"/>
              </a:spcBef>
              <a:spcAft>
                <a:spcPts val="0"/>
              </a:spcAft>
              <a:buClr>
                <a:schemeClr val="dk1"/>
              </a:buClr>
              <a:buSzPts val="1300"/>
              <a:buFont typeface="Lato"/>
              <a:buNone/>
              <a:defRPr b="1" sz="1300">
                <a:latin typeface="Lato"/>
                <a:ea typeface="Lato"/>
                <a:cs typeface="Lato"/>
                <a:sym typeface="Lato"/>
              </a:defRPr>
            </a:lvl6pPr>
            <a:lvl7pPr lvl="6">
              <a:spcBef>
                <a:spcPts val="0"/>
              </a:spcBef>
              <a:spcAft>
                <a:spcPts val="0"/>
              </a:spcAft>
              <a:buClr>
                <a:schemeClr val="dk1"/>
              </a:buClr>
              <a:buSzPts val="1300"/>
              <a:buFont typeface="Lato"/>
              <a:buNone/>
              <a:defRPr b="1" sz="1300">
                <a:latin typeface="Lato"/>
                <a:ea typeface="Lato"/>
                <a:cs typeface="Lato"/>
                <a:sym typeface="Lato"/>
              </a:defRPr>
            </a:lvl7pPr>
            <a:lvl8pPr lvl="7">
              <a:spcBef>
                <a:spcPts val="0"/>
              </a:spcBef>
              <a:spcAft>
                <a:spcPts val="0"/>
              </a:spcAft>
              <a:buClr>
                <a:schemeClr val="dk1"/>
              </a:buClr>
              <a:buSzPts val="1300"/>
              <a:buFont typeface="Lato"/>
              <a:buNone/>
              <a:defRPr b="1" sz="1300">
                <a:latin typeface="Lato"/>
                <a:ea typeface="Lato"/>
                <a:cs typeface="Lato"/>
                <a:sym typeface="Lato"/>
              </a:defRPr>
            </a:lvl8pPr>
            <a:lvl9pPr lvl="8">
              <a:spcBef>
                <a:spcPts val="0"/>
              </a:spcBef>
              <a:spcAft>
                <a:spcPts val="0"/>
              </a:spcAft>
              <a:buClr>
                <a:schemeClr val="dk1"/>
              </a:buClr>
              <a:buSzPts val="1300"/>
              <a:buFont typeface="Lato"/>
              <a:buNone/>
              <a:defRPr b="1" sz="1300">
                <a:latin typeface="Lato"/>
                <a:ea typeface="Lato"/>
                <a:cs typeface="Lato"/>
                <a:sym typeface="Lato"/>
              </a:defRPr>
            </a:lvl9pPr>
          </a:lstStyle>
          <a:p/>
        </p:txBody>
      </p:sp>
      <p:sp>
        <p:nvSpPr>
          <p:cNvPr id="267" name="Google Shape;267;p31"/>
          <p:cNvSpPr txBox="1"/>
          <p:nvPr>
            <p:ph idx="6" type="body"/>
          </p:nvPr>
        </p:nvSpPr>
        <p:spPr>
          <a:xfrm>
            <a:off x="4293825" y="2446425"/>
            <a:ext cx="1624500" cy="869700"/>
          </a:xfrm>
          <a:prstGeom prst="rect">
            <a:avLst/>
          </a:prstGeom>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dk1"/>
              </a:buClr>
              <a:buSzPts val="1000"/>
              <a:buChar char="●"/>
              <a:defRPr>
                <a:solidFill>
                  <a:schemeClr val="dk1"/>
                </a:solidFill>
              </a:defRPr>
            </a:lvl1pPr>
            <a:lvl2pPr indent="-292100" lvl="1" marL="914400">
              <a:lnSpc>
                <a:spcPct val="115000"/>
              </a:lnSpc>
              <a:spcBef>
                <a:spcPts val="1000"/>
              </a:spcBef>
              <a:spcAft>
                <a:spcPts val="0"/>
              </a:spcAft>
              <a:buClr>
                <a:schemeClr val="dk1"/>
              </a:buClr>
              <a:buSzPts val="1000"/>
              <a:buChar char="○"/>
              <a:defRPr>
                <a:solidFill>
                  <a:schemeClr val="dk1"/>
                </a:solidFill>
              </a:defRPr>
            </a:lvl2pPr>
            <a:lvl3pPr indent="-292100" lvl="2" marL="1371600">
              <a:lnSpc>
                <a:spcPct val="115000"/>
              </a:lnSpc>
              <a:spcBef>
                <a:spcPts val="1000"/>
              </a:spcBef>
              <a:spcAft>
                <a:spcPts val="0"/>
              </a:spcAft>
              <a:buClr>
                <a:schemeClr val="dk1"/>
              </a:buClr>
              <a:buSzPts val="1000"/>
              <a:buChar char="■"/>
              <a:defRPr>
                <a:solidFill>
                  <a:schemeClr val="dk1"/>
                </a:solidFill>
              </a:defRPr>
            </a:lvl3pPr>
            <a:lvl4pPr indent="-292100" lvl="3" marL="1828800">
              <a:lnSpc>
                <a:spcPct val="115000"/>
              </a:lnSpc>
              <a:spcBef>
                <a:spcPts val="1000"/>
              </a:spcBef>
              <a:spcAft>
                <a:spcPts val="0"/>
              </a:spcAft>
              <a:buClr>
                <a:schemeClr val="dk1"/>
              </a:buClr>
              <a:buSzPts val="1000"/>
              <a:buChar char="●"/>
              <a:defRPr>
                <a:solidFill>
                  <a:schemeClr val="dk1"/>
                </a:solidFill>
              </a:defRPr>
            </a:lvl4pPr>
            <a:lvl5pPr indent="-292100" lvl="4" marL="2286000">
              <a:lnSpc>
                <a:spcPct val="115000"/>
              </a:lnSpc>
              <a:spcBef>
                <a:spcPts val="1000"/>
              </a:spcBef>
              <a:spcAft>
                <a:spcPts val="0"/>
              </a:spcAft>
              <a:buClr>
                <a:schemeClr val="dk1"/>
              </a:buClr>
              <a:buSzPts val="1000"/>
              <a:buChar char="○"/>
              <a:defRPr>
                <a:solidFill>
                  <a:schemeClr val="dk1"/>
                </a:solidFill>
              </a:defRPr>
            </a:lvl5pPr>
            <a:lvl6pPr indent="-292100" lvl="5" marL="2743200">
              <a:lnSpc>
                <a:spcPct val="115000"/>
              </a:lnSpc>
              <a:spcBef>
                <a:spcPts val="1000"/>
              </a:spcBef>
              <a:spcAft>
                <a:spcPts val="0"/>
              </a:spcAft>
              <a:buClr>
                <a:schemeClr val="dk1"/>
              </a:buClr>
              <a:buSzPts val="1000"/>
              <a:buChar char="■"/>
              <a:defRPr>
                <a:solidFill>
                  <a:schemeClr val="dk1"/>
                </a:solidFill>
              </a:defRPr>
            </a:lvl6pPr>
            <a:lvl7pPr indent="-292100" lvl="6" marL="3200400">
              <a:lnSpc>
                <a:spcPct val="115000"/>
              </a:lnSpc>
              <a:spcBef>
                <a:spcPts val="1000"/>
              </a:spcBef>
              <a:spcAft>
                <a:spcPts val="0"/>
              </a:spcAft>
              <a:buClr>
                <a:schemeClr val="dk1"/>
              </a:buClr>
              <a:buSzPts val="1000"/>
              <a:buChar char="●"/>
              <a:defRPr>
                <a:solidFill>
                  <a:schemeClr val="dk1"/>
                </a:solidFill>
              </a:defRPr>
            </a:lvl7pPr>
            <a:lvl8pPr indent="-292100" lvl="7" marL="3657600">
              <a:lnSpc>
                <a:spcPct val="115000"/>
              </a:lnSpc>
              <a:spcBef>
                <a:spcPts val="1000"/>
              </a:spcBef>
              <a:spcAft>
                <a:spcPts val="0"/>
              </a:spcAft>
              <a:buClr>
                <a:schemeClr val="dk1"/>
              </a:buClr>
              <a:buSzPts val="1000"/>
              <a:buChar char="○"/>
              <a:defRPr>
                <a:solidFill>
                  <a:schemeClr val="dk1"/>
                </a:solidFill>
              </a:defRPr>
            </a:lvl8pPr>
            <a:lvl9pPr indent="-292100" lvl="8" marL="4114800">
              <a:lnSpc>
                <a:spcPct val="115000"/>
              </a:lnSpc>
              <a:spcBef>
                <a:spcPts val="1000"/>
              </a:spcBef>
              <a:spcAft>
                <a:spcPts val="1000"/>
              </a:spcAft>
              <a:buClr>
                <a:schemeClr val="dk1"/>
              </a:buClr>
              <a:buSzPts val="1000"/>
              <a:buChar char="■"/>
              <a:defRPr>
                <a:solidFill>
                  <a:schemeClr val="dk1"/>
                </a:solidFill>
              </a:defRPr>
            </a:lvl9pPr>
          </a:lstStyle>
          <a:p/>
        </p:txBody>
      </p:sp>
      <p:sp>
        <p:nvSpPr>
          <p:cNvPr id="268" name="Google Shape;268;p31"/>
          <p:cNvSpPr txBox="1"/>
          <p:nvPr>
            <p:ph idx="7" type="title"/>
          </p:nvPr>
        </p:nvSpPr>
        <p:spPr>
          <a:xfrm>
            <a:off x="6178025" y="2247450"/>
            <a:ext cx="1624500" cy="160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300"/>
              <a:buFont typeface="Lato"/>
              <a:buNone/>
              <a:defRPr b="1" sz="1300">
                <a:latin typeface="Lato"/>
                <a:ea typeface="Lato"/>
                <a:cs typeface="Lato"/>
                <a:sym typeface="Lato"/>
              </a:defRPr>
            </a:lvl1pPr>
            <a:lvl2pPr lvl="1">
              <a:spcBef>
                <a:spcPts val="0"/>
              </a:spcBef>
              <a:spcAft>
                <a:spcPts val="0"/>
              </a:spcAft>
              <a:buClr>
                <a:schemeClr val="dk1"/>
              </a:buClr>
              <a:buSzPts val="1300"/>
              <a:buFont typeface="Lato"/>
              <a:buNone/>
              <a:defRPr b="1" sz="1300">
                <a:latin typeface="Lato"/>
                <a:ea typeface="Lato"/>
                <a:cs typeface="Lato"/>
                <a:sym typeface="Lato"/>
              </a:defRPr>
            </a:lvl2pPr>
            <a:lvl3pPr lvl="2">
              <a:spcBef>
                <a:spcPts val="0"/>
              </a:spcBef>
              <a:spcAft>
                <a:spcPts val="0"/>
              </a:spcAft>
              <a:buClr>
                <a:schemeClr val="dk1"/>
              </a:buClr>
              <a:buSzPts val="1300"/>
              <a:buFont typeface="Lato"/>
              <a:buNone/>
              <a:defRPr b="1" sz="1300">
                <a:latin typeface="Lato"/>
                <a:ea typeface="Lato"/>
                <a:cs typeface="Lato"/>
                <a:sym typeface="Lato"/>
              </a:defRPr>
            </a:lvl3pPr>
            <a:lvl4pPr lvl="3">
              <a:spcBef>
                <a:spcPts val="0"/>
              </a:spcBef>
              <a:spcAft>
                <a:spcPts val="0"/>
              </a:spcAft>
              <a:buClr>
                <a:schemeClr val="dk1"/>
              </a:buClr>
              <a:buSzPts val="1300"/>
              <a:buFont typeface="Lato"/>
              <a:buNone/>
              <a:defRPr b="1" sz="1300">
                <a:latin typeface="Lato"/>
                <a:ea typeface="Lato"/>
                <a:cs typeface="Lato"/>
                <a:sym typeface="Lato"/>
              </a:defRPr>
            </a:lvl4pPr>
            <a:lvl5pPr lvl="4">
              <a:spcBef>
                <a:spcPts val="0"/>
              </a:spcBef>
              <a:spcAft>
                <a:spcPts val="0"/>
              </a:spcAft>
              <a:buClr>
                <a:schemeClr val="dk1"/>
              </a:buClr>
              <a:buSzPts val="1300"/>
              <a:buFont typeface="Lato"/>
              <a:buNone/>
              <a:defRPr b="1" sz="1300">
                <a:latin typeface="Lato"/>
                <a:ea typeface="Lato"/>
                <a:cs typeface="Lato"/>
                <a:sym typeface="Lato"/>
              </a:defRPr>
            </a:lvl5pPr>
            <a:lvl6pPr lvl="5">
              <a:spcBef>
                <a:spcPts val="0"/>
              </a:spcBef>
              <a:spcAft>
                <a:spcPts val="0"/>
              </a:spcAft>
              <a:buClr>
                <a:schemeClr val="dk1"/>
              </a:buClr>
              <a:buSzPts val="1300"/>
              <a:buFont typeface="Lato"/>
              <a:buNone/>
              <a:defRPr b="1" sz="1300">
                <a:latin typeface="Lato"/>
                <a:ea typeface="Lato"/>
                <a:cs typeface="Lato"/>
                <a:sym typeface="Lato"/>
              </a:defRPr>
            </a:lvl6pPr>
            <a:lvl7pPr lvl="6">
              <a:spcBef>
                <a:spcPts val="0"/>
              </a:spcBef>
              <a:spcAft>
                <a:spcPts val="0"/>
              </a:spcAft>
              <a:buClr>
                <a:schemeClr val="dk1"/>
              </a:buClr>
              <a:buSzPts val="1300"/>
              <a:buFont typeface="Lato"/>
              <a:buNone/>
              <a:defRPr b="1" sz="1300">
                <a:latin typeface="Lato"/>
                <a:ea typeface="Lato"/>
                <a:cs typeface="Lato"/>
                <a:sym typeface="Lato"/>
              </a:defRPr>
            </a:lvl7pPr>
            <a:lvl8pPr lvl="7">
              <a:spcBef>
                <a:spcPts val="0"/>
              </a:spcBef>
              <a:spcAft>
                <a:spcPts val="0"/>
              </a:spcAft>
              <a:buClr>
                <a:schemeClr val="dk1"/>
              </a:buClr>
              <a:buSzPts val="1300"/>
              <a:buFont typeface="Lato"/>
              <a:buNone/>
              <a:defRPr b="1" sz="1300">
                <a:latin typeface="Lato"/>
                <a:ea typeface="Lato"/>
                <a:cs typeface="Lato"/>
                <a:sym typeface="Lato"/>
              </a:defRPr>
            </a:lvl8pPr>
            <a:lvl9pPr lvl="8">
              <a:spcBef>
                <a:spcPts val="0"/>
              </a:spcBef>
              <a:spcAft>
                <a:spcPts val="0"/>
              </a:spcAft>
              <a:buClr>
                <a:schemeClr val="dk1"/>
              </a:buClr>
              <a:buSzPts val="1300"/>
              <a:buFont typeface="Lato"/>
              <a:buNone/>
              <a:defRPr b="1" sz="1300">
                <a:latin typeface="Lato"/>
                <a:ea typeface="Lato"/>
                <a:cs typeface="Lato"/>
                <a:sym typeface="Lato"/>
              </a:defRPr>
            </a:lvl9pPr>
          </a:lstStyle>
          <a:p/>
        </p:txBody>
      </p:sp>
      <p:sp>
        <p:nvSpPr>
          <p:cNvPr id="269" name="Google Shape;269;p31"/>
          <p:cNvSpPr txBox="1"/>
          <p:nvPr>
            <p:ph idx="8" type="body"/>
          </p:nvPr>
        </p:nvSpPr>
        <p:spPr>
          <a:xfrm>
            <a:off x="6178025" y="2446425"/>
            <a:ext cx="1624500" cy="869700"/>
          </a:xfrm>
          <a:prstGeom prst="rect">
            <a:avLst/>
          </a:prstGeom>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dk1"/>
              </a:buClr>
              <a:buSzPts val="1000"/>
              <a:buChar char="●"/>
              <a:defRPr>
                <a:solidFill>
                  <a:schemeClr val="dk1"/>
                </a:solidFill>
              </a:defRPr>
            </a:lvl1pPr>
            <a:lvl2pPr indent="-292100" lvl="1" marL="914400">
              <a:lnSpc>
                <a:spcPct val="115000"/>
              </a:lnSpc>
              <a:spcBef>
                <a:spcPts val="1000"/>
              </a:spcBef>
              <a:spcAft>
                <a:spcPts val="0"/>
              </a:spcAft>
              <a:buClr>
                <a:schemeClr val="dk1"/>
              </a:buClr>
              <a:buSzPts val="1000"/>
              <a:buChar char="○"/>
              <a:defRPr>
                <a:solidFill>
                  <a:schemeClr val="dk1"/>
                </a:solidFill>
              </a:defRPr>
            </a:lvl2pPr>
            <a:lvl3pPr indent="-292100" lvl="2" marL="1371600">
              <a:lnSpc>
                <a:spcPct val="115000"/>
              </a:lnSpc>
              <a:spcBef>
                <a:spcPts val="1000"/>
              </a:spcBef>
              <a:spcAft>
                <a:spcPts val="0"/>
              </a:spcAft>
              <a:buClr>
                <a:schemeClr val="dk1"/>
              </a:buClr>
              <a:buSzPts val="1000"/>
              <a:buChar char="■"/>
              <a:defRPr>
                <a:solidFill>
                  <a:schemeClr val="dk1"/>
                </a:solidFill>
              </a:defRPr>
            </a:lvl3pPr>
            <a:lvl4pPr indent="-292100" lvl="3" marL="1828800">
              <a:lnSpc>
                <a:spcPct val="115000"/>
              </a:lnSpc>
              <a:spcBef>
                <a:spcPts val="1000"/>
              </a:spcBef>
              <a:spcAft>
                <a:spcPts val="0"/>
              </a:spcAft>
              <a:buClr>
                <a:schemeClr val="dk1"/>
              </a:buClr>
              <a:buSzPts val="1000"/>
              <a:buChar char="●"/>
              <a:defRPr>
                <a:solidFill>
                  <a:schemeClr val="dk1"/>
                </a:solidFill>
              </a:defRPr>
            </a:lvl4pPr>
            <a:lvl5pPr indent="-292100" lvl="4" marL="2286000">
              <a:lnSpc>
                <a:spcPct val="115000"/>
              </a:lnSpc>
              <a:spcBef>
                <a:spcPts val="1000"/>
              </a:spcBef>
              <a:spcAft>
                <a:spcPts val="0"/>
              </a:spcAft>
              <a:buClr>
                <a:schemeClr val="dk1"/>
              </a:buClr>
              <a:buSzPts val="1000"/>
              <a:buChar char="○"/>
              <a:defRPr>
                <a:solidFill>
                  <a:schemeClr val="dk1"/>
                </a:solidFill>
              </a:defRPr>
            </a:lvl5pPr>
            <a:lvl6pPr indent="-292100" lvl="5" marL="2743200">
              <a:lnSpc>
                <a:spcPct val="115000"/>
              </a:lnSpc>
              <a:spcBef>
                <a:spcPts val="1000"/>
              </a:spcBef>
              <a:spcAft>
                <a:spcPts val="0"/>
              </a:spcAft>
              <a:buClr>
                <a:schemeClr val="dk1"/>
              </a:buClr>
              <a:buSzPts val="1000"/>
              <a:buChar char="■"/>
              <a:defRPr>
                <a:solidFill>
                  <a:schemeClr val="dk1"/>
                </a:solidFill>
              </a:defRPr>
            </a:lvl6pPr>
            <a:lvl7pPr indent="-292100" lvl="6" marL="3200400">
              <a:lnSpc>
                <a:spcPct val="115000"/>
              </a:lnSpc>
              <a:spcBef>
                <a:spcPts val="1000"/>
              </a:spcBef>
              <a:spcAft>
                <a:spcPts val="0"/>
              </a:spcAft>
              <a:buClr>
                <a:schemeClr val="dk1"/>
              </a:buClr>
              <a:buSzPts val="1000"/>
              <a:buChar char="●"/>
              <a:defRPr>
                <a:solidFill>
                  <a:schemeClr val="dk1"/>
                </a:solidFill>
              </a:defRPr>
            </a:lvl7pPr>
            <a:lvl8pPr indent="-292100" lvl="7" marL="3657600">
              <a:lnSpc>
                <a:spcPct val="115000"/>
              </a:lnSpc>
              <a:spcBef>
                <a:spcPts val="1000"/>
              </a:spcBef>
              <a:spcAft>
                <a:spcPts val="0"/>
              </a:spcAft>
              <a:buClr>
                <a:schemeClr val="dk1"/>
              </a:buClr>
              <a:buSzPts val="1000"/>
              <a:buChar char="○"/>
              <a:defRPr>
                <a:solidFill>
                  <a:schemeClr val="dk1"/>
                </a:solidFill>
              </a:defRPr>
            </a:lvl8pPr>
            <a:lvl9pPr indent="-292100" lvl="8" marL="4114800">
              <a:lnSpc>
                <a:spcPct val="115000"/>
              </a:lnSpc>
              <a:spcBef>
                <a:spcPts val="1000"/>
              </a:spcBef>
              <a:spcAft>
                <a:spcPts val="1000"/>
              </a:spcAft>
              <a:buClr>
                <a:schemeClr val="dk1"/>
              </a:buClr>
              <a:buSzPts val="1000"/>
              <a:buChar char="■"/>
              <a:defRPr>
                <a:solidFill>
                  <a:schemeClr val="dk1"/>
                </a:solidFill>
              </a:defRPr>
            </a:lvl9pPr>
          </a:lstStyle>
          <a:p/>
        </p:txBody>
      </p:sp>
      <p:sp>
        <p:nvSpPr>
          <p:cNvPr id="270" name="Google Shape;270;p31"/>
          <p:cNvSpPr txBox="1"/>
          <p:nvPr>
            <p:ph idx="9" type="subTitle"/>
          </p:nvPr>
        </p:nvSpPr>
        <p:spPr>
          <a:xfrm>
            <a:off x="2409625" y="3381375"/>
            <a:ext cx="1624500" cy="1579200"/>
          </a:xfrm>
          <a:prstGeom prst="rect">
            <a:avLst/>
          </a:prstGeom>
        </p:spPr>
        <p:txBody>
          <a:bodyPr anchorCtr="0" anchor="t" bIns="91425" lIns="274300" spcFirstLastPara="1" rIns="91425" wrap="square" tIns="91425">
            <a:noAutofit/>
          </a:bodyPr>
          <a:lstStyle>
            <a:lvl1pPr lvl="0">
              <a:lnSpc>
                <a:spcPct val="225000"/>
              </a:lnSpc>
              <a:spcBef>
                <a:spcPts val="0"/>
              </a:spcBef>
              <a:spcAft>
                <a:spcPts val="0"/>
              </a:spcAft>
              <a:buClr>
                <a:schemeClr val="dk1"/>
              </a:buClr>
              <a:buSzPts val="1400"/>
              <a:buFont typeface="Quantico"/>
              <a:buNone/>
              <a:defRPr b="1" sz="1400">
                <a:solidFill>
                  <a:schemeClr val="dk1"/>
                </a:solidFill>
                <a:latin typeface="Quantico"/>
                <a:ea typeface="Quantico"/>
                <a:cs typeface="Quantico"/>
                <a:sym typeface="Quantico"/>
              </a:defRPr>
            </a:lvl1pPr>
            <a:lvl2pPr lvl="1">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2pPr>
            <a:lvl3pPr lvl="2">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3pPr>
            <a:lvl4pPr lvl="3">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4pPr>
            <a:lvl5pPr lvl="4">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5pPr>
            <a:lvl6pPr lvl="5">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6pPr>
            <a:lvl7pPr lvl="6">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7pPr>
            <a:lvl8pPr lvl="7">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8pPr>
            <a:lvl9pPr lvl="8">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9pPr>
          </a:lstStyle>
          <a:p/>
        </p:txBody>
      </p:sp>
      <p:sp>
        <p:nvSpPr>
          <p:cNvPr id="271" name="Google Shape;271;p31"/>
          <p:cNvSpPr txBox="1"/>
          <p:nvPr>
            <p:ph idx="13" type="subTitle"/>
          </p:nvPr>
        </p:nvSpPr>
        <p:spPr>
          <a:xfrm>
            <a:off x="525425" y="3381375"/>
            <a:ext cx="1624500" cy="1579200"/>
          </a:xfrm>
          <a:prstGeom prst="rect">
            <a:avLst/>
          </a:prstGeom>
        </p:spPr>
        <p:txBody>
          <a:bodyPr anchorCtr="0" anchor="t" bIns="91425" lIns="274300" spcFirstLastPara="1" rIns="91425" wrap="square" tIns="91425">
            <a:noAutofit/>
          </a:bodyPr>
          <a:lstStyle>
            <a:lvl1pPr lvl="0">
              <a:lnSpc>
                <a:spcPct val="225000"/>
              </a:lnSpc>
              <a:spcBef>
                <a:spcPts val="0"/>
              </a:spcBef>
              <a:spcAft>
                <a:spcPts val="0"/>
              </a:spcAft>
              <a:buClr>
                <a:schemeClr val="dk1"/>
              </a:buClr>
              <a:buSzPts val="1400"/>
              <a:buFont typeface="Quantico"/>
              <a:buNone/>
              <a:defRPr b="1" sz="1400">
                <a:solidFill>
                  <a:schemeClr val="dk1"/>
                </a:solidFill>
                <a:latin typeface="Quantico"/>
                <a:ea typeface="Quantico"/>
                <a:cs typeface="Quantico"/>
                <a:sym typeface="Quantico"/>
              </a:defRPr>
            </a:lvl1pPr>
            <a:lvl2pPr lvl="1">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2pPr>
            <a:lvl3pPr lvl="2">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3pPr>
            <a:lvl4pPr lvl="3">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4pPr>
            <a:lvl5pPr lvl="4">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5pPr>
            <a:lvl6pPr lvl="5">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6pPr>
            <a:lvl7pPr lvl="6">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7pPr>
            <a:lvl8pPr lvl="7">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8pPr>
            <a:lvl9pPr lvl="8">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9pPr>
          </a:lstStyle>
          <a:p/>
        </p:txBody>
      </p:sp>
      <p:sp>
        <p:nvSpPr>
          <p:cNvPr id="272" name="Google Shape;272;p31"/>
          <p:cNvSpPr txBox="1"/>
          <p:nvPr>
            <p:ph idx="14" type="subTitle"/>
          </p:nvPr>
        </p:nvSpPr>
        <p:spPr>
          <a:xfrm>
            <a:off x="4293825" y="3381375"/>
            <a:ext cx="1624500" cy="1579200"/>
          </a:xfrm>
          <a:prstGeom prst="rect">
            <a:avLst/>
          </a:prstGeom>
        </p:spPr>
        <p:txBody>
          <a:bodyPr anchorCtr="0" anchor="t" bIns="91425" lIns="274300" spcFirstLastPara="1" rIns="91425" wrap="square" tIns="91425">
            <a:noAutofit/>
          </a:bodyPr>
          <a:lstStyle>
            <a:lvl1pPr lvl="0">
              <a:lnSpc>
                <a:spcPct val="225000"/>
              </a:lnSpc>
              <a:spcBef>
                <a:spcPts val="0"/>
              </a:spcBef>
              <a:spcAft>
                <a:spcPts val="0"/>
              </a:spcAft>
              <a:buClr>
                <a:schemeClr val="dk1"/>
              </a:buClr>
              <a:buSzPts val="1400"/>
              <a:buFont typeface="Quantico"/>
              <a:buNone/>
              <a:defRPr b="1" sz="1400">
                <a:solidFill>
                  <a:schemeClr val="dk1"/>
                </a:solidFill>
                <a:latin typeface="Quantico"/>
                <a:ea typeface="Quantico"/>
                <a:cs typeface="Quantico"/>
                <a:sym typeface="Quantico"/>
              </a:defRPr>
            </a:lvl1pPr>
            <a:lvl2pPr lvl="1">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2pPr>
            <a:lvl3pPr lvl="2">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3pPr>
            <a:lvl4pPr lvl="3">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4pPr>
            <a:lvl5pPr lvl="4">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5pPr>
            <a:lvl6pPr lvl="5">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6pPr>
            <a:lvl7pPr lvl="6">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7pPr>
            <a:lvl8pPr lvl="7">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8pPr>
            <a:lvl9pPr lvl="8">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9pPr>
          </a:lstStyle>
          <a:p/>
        </p:txBody>
      </p:sp>
      <p:sp>
        <p:nvSpPr>
          <p:cNvPr id="273" name="Google Shape;273;p31"/>
          <p:cNvSpPr txBox="1"/>
          <p:nvPr>
            <p:ph idx="15" type="subTitle"/>
          </p:nvPr>
        </p:nvSpPr>
        <p:spPr>
          <a:xfrm>
            <a:off x="6178025" y="3381375"/>
            <a:ext cx="1624500" cy="1579200"/>
          </a:xfrm>
          <a:prstGeom prst="rect">
            <a:avLst/>
          </a:prstGeom>
        </p:spPr>
        <p:txBody>
          <a:bodyPr anchorCtr="0" anchor="t" bIns="91425" lIns="274300" spcFirstLastPara="1" rIns="91425" wrap="square" tIns="91425">
            <a:noAutofit/>
          </a:bodyPr>
          <a:lstStyle>
            <a:lvl1pPr lvl="0">
              <a:lnSpc>
                <a:spcPct val="225000"/>
              </a:lnSpc>
              <a:spcBef>
                <a:spcPts val="0"/>
              </a:spcBef>
              <a:spcAft>
                <a:spcPts val="0"/>
              </a:spcAft>
              <a:buClr>
                <a:schemeClr val="dk1"/>
              </a:buClr>
              <a:buSzPts val="1400"/>
              <a:buFont typeface="Quantico"/>
              <a:buNone/>
              <a:defRPr b="1" sz="1400">
                <a:solidFill>
                  <a:schemeClr val="dk1"/>
                </a:solidFill>
                <a:latin typeface="Quantico"/>
                <a:ea typeface="Quantico"/>
                <a:cs typeface="Quantico"/>
                <a:sym typeface="Quantico"/>
              </a:defRPr>
            </a:lvl1pPr>
            <a:lvl2pPr lvl="1">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2pPr>
            <a:lvl3pPr lvl="2">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3pPr>
            <a:lvl4pPr lvl="3">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4pPr>
            <a:lvl5pPr lvl="4">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5pPr>
            <a:lvl6pPr lvl="5">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6pPr>
            <a:lvl7pPr lvl="6">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7pPr>
            <a:lvl8pPr lvl="7">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8pPr>
            <a:lvl9pPr lvl="8">
              <a:lnSpc>
                <a:spcPct val="225000"/>
              </a:lnSpc>
              <a:spcBef>
                <a:spcPts val="0"/>
              </a:spcBef>
              <a:spcAft>
                <a:spcPts val="0"/>
              </a:spcAft>
              <a:buClr>
                <a:schemeClr val="dk1"/>
              </a:buClr>
              <a:buSzPts val="1000"/>
              <a:buFont typeface="Quantico"/>
              <a:buNone/>
              <a:defRPr b="1">
                <a:solidFill>
                  <a:schemeClr val="dk1"/>
                </a:solidFill>
                <a:latin typeface="Quantico"/>
                <a:ea typeface="Quantico"/>
                <a:cs typeface="Quantico"/>
                <a:sym typeface="Quantico"/>
              </a:defRPr>
            </a:lvl9pPr>
          </a:lstStyle>
          <a:p/>
        </p:txBody>
      </p:sp>
      <p:sp>
        <p:nvSpPr>
          <p:cNvPr id="274" name="Google Shape;274;p31"/>
          <p:cNvSpPr txBox="1"/>
          <p:nvPr>
            <p:ph idx="16" type="title"/>
          </p:nvPr>
        </p:nvSpPr>
        <p:spPr>
          <a:xfrm>
            <a:off x="439550" y="765750"/>
            <a:ext cx="5045700" cy="103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3000"/>
              <a:buNone/>
              <a:defRPr sz="2400"/>
            </a:lvl1pPr>
            <a:lvl2pPr lvl="1">
              <a:spcBef>
                <a:spcPts val="0"/>
              </a:spcBef>
              <a:spcAft>
                <a:spcPts val="0"/>
              </a:spcAft>
              <a:buClr>
                <a:schemeClr val="dk1"/>
              </a:buClr>
              <a:buSzPts val="3000"/>
              <a:buNone/>
              <a:defRPr sz="2400">
                <a:latin typeface="Quantico"/>
                <a:ea typeface="Quantico"/>
                <a:cs typeface="Quantico"/>
                <a:sym typeface="Quantico"/>
              </a:defRPr>
            </a:lvl2pPr>
            <a:lvl3pPr lvl="2">
              <a:spcBef>
                <a:spcPts val="0"/>
              </a:spcBef>
              <a:spcAft>
                <a:spcPts val="0"/>
              </a:spcAft>
              <a:buClr>
                <a:schemeClr val="dk1"/>
              </a:buClr>
              <a:buSzPts val="3000"/>
              <a:buNone/>
              <a:defRPr sz="2400">
                <a:latin typeface="Quantico"/>
                <a:ea typeface="Quantico"/>
                <a:cs typeface="Quantico"/>
                <a:sym typeface="Quantico"/>
              </a:defRPr>
            </a:lvl3pPr>
            <a:lvl4pPr lvl="3">
              <a:spcBef>
                <a:spcPts val="0"/>
              </a:spcBef>
              <a:spcAft>
                <a:spcPts val="0"/>
              </a:spcAft>
              <a:buClr>
                <a:schemeClr val="dk1"/>
              </a:buClr>
              <a:buSzPts val="3000"/>
              <a:buNone/>
              <a:defRPr sz="2400">
                <a:latin typeface="Quantico"/>
                <a:ea typeface="Quantico"/>
                <a:cs typeface="Quantico"/>
                <a:sym typeface="Quantico"/>
              </a:defRPr>
            </a:lvl4pPr>
            <a:lvl5pPr lvl="4">
              <a:spcBef>
                <a:spcPts val="0"/>
              </a:spcBef>
              <a:spcAft>
                <a:spcPts val="0"/>
              </a:spcAft>
              <a:buClr>
                <a:schemeClr val="dk1"/>
              </a:buClr>
              <a:buSzPts val="3000"/>
              <a:buNone/>
              <a:defRPr sz="2400">
                <a:latin typeface="Quantico"/>
                <a:ea typeface="Quantico"/>
                <a:cs typeface="Quantico"/>
                <a:sym typeface="Quantico"/>
              </a:defRPr>
            </a:lvl5pPr>
            <a:lvl6pPr lvl="5">
              <a:spcBef>
                <a:spcPts val="0"/>
              </a:spcBef>
              <a:spcAft>
                <a:spcPts val="0"/>
              </a:spcAft>
              <a:buClr>
                <a:schemeClr val="dk1"/>
              </a:buClr>
              <a:buSzPts val="3000"/>
              <a:buNone/>
              <a:defRPr sz="2400">
                <a:latin typeface="Quantico"/>
                <a:ea typeface="Quantico"/>
                <a:cs typeface="Quantico"/>
                <a:sym typeface="Quantico"/>
              </a:defRPr>
            </a:lvl6pPr>
            <a:lvl7pPr lvl="6">
              <a:spcBef>
                <a:spcPts val="0"/>
              </a:spcBef>
              <a:spcAft>
                <a:spcPts val="0"/>
              </a:spcAft>
              <a:buClr>
                <a:schemeClr val="dk1"/>
              </a:buClr>
              <a:buSzPts val="3000"/>
              <a:buNone/>
              <a:defRPr sz="2400">
                <a:latin typeface="Quantico"/>
                <a:ea typeface="Quantico"/>
                <a:cs typeface="Quantico"/>
                <a:sym typeface="Quantico"/>
              </a:defRPr>
            </a:lvl7pPr>
            <a:lvl8pPr lvl="7">
              <a:spcBef>
                <a:spcPts val="0"/>
              </a:spcBef>
              <a:spcAft>
                <a:spcPts val="0"/>
              </a:spcAft>
              <a:buClr>
                <a:schemeClr val="dk1"/>
              </a:buClr>
              <a:buSzPts val="3000"/>
              <a:buNone/>
              <a:defRPr sz="2400">
                <a:latin typeface="Quantico"/>
                <a:ea typeface="Quantico"/>
                <a:cs typeface="Quantico"/>
                <a:sym typeface="Quantico"/>
              </a:defRPr>
            </a:lvl8pPr>
            <a:lvl9pPr lvl="8">
              <a:spcBef>
                <a:spcPts val="0"/>
              </a:spcBef>
              <a:spcAft>
                <a:spcPts val="0"/>
              </a:spcAft>
              <a:buClr>
                <a:schemeClr val="dk1"/>
              </a:buClr>
              <a:buSzPts val="3000"/>
              <a:buNone/>
              <a:defRPr sz="2400">
                <a:latin typeface="Quantico"/>
                <a:ea typeface="Quantico"/>
                <a:cs typeface="Quantico"/>
                <a:sym typeface="Quantico"/>
              </a:defRPr>
            </a:lvl9pPr>
          </a:lstStyle>
          <a:p/>
        </p:txBody>
      </p:sp>
      <p:sp>
        <p:nvSpPr>
          <p:cNvPr id="275" name="Google Shape;275;p31"/>
          <p:cNvSpPr txBox="1"/>
          <p:nvPr>
            <p:ph idx="17" type="subTitle"/>
          </p:nvPr>
        </p:nvSpPr>
        <p:spPr>
          <a:xfrm>
            <a:off x="446900" y="397650"/>
            <a:ext cx="5344500" cy="574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700"/>
              <a:buFont typeface="Lato"/>
              <a:buNone/>
              <a:defRPr sz="1600">
                <a:solidFill>
                  <a:schemeClr val="dk1"/>
                </a:solidFill>
              </a:defRPr>
            </a:lvl1pPr>
            <a:lvl2pPr lvl="1">
              <a:spcBef>
                <a:spcPts val="1000"/>
              </a:spcBef>
              <a:spcAft>
                <a:spcPts val="0"/>
              </a:spcAft>
              <a:buClr>
                <a:schemeClr val="dk1"/>
              </a:buClr>
              <a:buSzPts val="1700"/>
              <a:buFont typeface="Lato"/>
              <a:buNone/>
              <a:defRPr sz="1600">
                <a:solidFill>
                  <a:schemeClr val="dk1"/>
                </a:solidFill>
              </a:defRPr>
            </a:lvl2pPr>
            <a:lvl3pPr lvl="2">
              <a:spcBef>
                <a:spcPts val="1000"/>
              </a:spcBef>
              <a:spcAft>
                <a:spcPts val="0"/>
              </a:spcAft>
              <a:buClr>
                <a:schemeClr val="dk1"/>
              </a:buClr>
              <a:buSzPts val="1700"/>
              <a:buFont typeface="Lato"/>
              <a:buNone/>
              <a:defRPr sz="1600">
                <a:solidFill>
                  <a:schemeClr val="dk1"/>
                </a:solidFill>
              </a:defRPr>
            </a:lvl3pPr>
            <a:lvl4pPr lvl="3">
              <a:spcBef>
                <a:spcPts val="1000"/>
              </a:spcBef>
              <a:spcAft>
                <a:spcPts val="0"/>
              </a:spcAft>
              <a:buClr>
                <a:schemeClr val="dk1"/>
              </a:buClr>
              <a:buSzPts val="1700"/>
              <a:buFont typeface="Lato"/>
              <a:buNone/>
              <a:defRPr sz="1600">
                <a:solidFill>
                  <a:schemeClr val="dk1"/>
                </a:solidFill>
              </a:defRPr>
            </a:lvl4pPr>
            <a:lvl5pPr lvl="4">
              <a:spcBef>
                <a:spcPts val="1000"/>
              </a:spcBef>
              <a:spcAft>
                <a:spcPts val="0"/>
              </a:spcAft>
              <a:buClr>
                <a:schemeClr val="dk1"/>
              </a:buClr>
              <a:buSzPts val="1700"/>
              <a:buFont typeface="Lato"/>
              <a:buNone/>
              <a:defRPr sz="1600">
                <a:solidFill>
                  <a:schemeClr val="dk1"/>
                </a:solidFill>
              </a:defRPr>
            </a:lvl5pPr>
            <a:lvl6pPr lvl="5">
              <a:spcBef>
                <a:spcPts val="1000"/>
              </a:spcBef>
              <a:spcAft>
                <a:spcPts val="0"/>
              </a:spcAft>
              <a:buClr>
                <a:schemeClr val="dk1"/>
              </a:buClr>
              <a:buSzPts val="1700"/>
              <a:buFont typeface="Lato"/>
              <a:buNone/>
              <a:defRPr sz="1600">
                <a:solidFill>
                  <a:schemeClr val="dk1"/>
                </a:solidFill>
              </a:defRPr>
            </a:lvl6pPr>
            <a:lvl7pPr lvl="6">
              <a:spcBef>
                <a:spcPts val="1000"/>
              </a:spcBef>
              <a:spcAft>
                <a:spcPts val="0"/>
              </a:spcAft>
              <a:buClr>
                <a:schemeClr val="dk1"/>
              </a:buClr>
              <a:buSzPts val="1700"/>
              <a:buFont typeface="Lato"/>
              <a:buNone/>
              <a:defRPr sz="1600">
                <a:solidFill>
                  <a:schemeClr val="dk1"/>
                </a:solidFill>
              </a:defRPr>
            </a:lvl7pPr>
            <a:lvl8pPr lvl="7">
              <a:spcBef>
                <a:spcPts val="1000"/>
              </a:spcBef>
              <a:spcAft>
                <a:spcPts val="0"/>
              </a:spcAft>
              <a:buClr>
                <a:schemeClr val="dk1"/>
              </a:buClr>
              <a:buSzPts val="1700"/>
              <a:buFont typeface="Lato"/>
              <a:buNone/>
              <a:defRPr sz="1600">
                <a:solidFill>
                  <a:schemeClr val="dk1"/>
                </a:solidFill>
              </a:defRPr>
            </a:lvl8pPr>
            <a:lvl9pPr lvl="8">
              <a:spcBef>
                <a:spcPts val="1000"/>
              </a:spcBef>
              <a:spcAft>
                <a:spcPts val="1000"/>
              </a:spcAft>
              <a:buClr>
                <a:schemeClr val="dk1"/>
              </a:buClr>
              <a:buSzPts val="1700"/>
              <a:buFont typeface="Lato"/>
              <a:buNone/>
              <a:defRPr sz="1600">
                <a:solidFill>
                  <a:schemeClr val="dk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ideas - ALT 4">
  <p:cSld name="CUSTOM_5_1_1_1_1">
    <p:bg>
      <p:bgPr>
        <a:solidFill>
          <a:schemeClr val="lt1"/>
        </a:solidFill>
      </p:bgPr>
    </p:bg>
    <p:spTree>
      <p:nvGrpSpPr>
        <p:cNvPr id="276" name="Shape 276"/>
        <p:cNvGrpSpPr/>
        <p:nvPr/>
      </p:nvGrpSpPr>
      <p:grpSpPr>
        <a:xfrm>
          <a:off x="0" y="0"/>
          <a:ext cx="0" cy="0"/>
          <a:chOff x="0" y="0"/>
          <a:chExt cx="0" cy="0"/>
        </a:xfrm>
      </p:grpSpPr>
      <p:sp>
        <p:nvSpPr>
          <p:cNvPr id="277" name="Google Shape;277;p32"/>
          <p:cNvSpPr txBox="1"/>
          <p:nvPr/>
        </p:nvSpPr>
        <p:spPr>
          <a:xfrm>
            <a:off x="8578200" y="4960647"/>
            <a:ext cx="281100" cy="107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lang="en" sz="500">
                <a:solidFill>
                  <a:schemeClr val="dk2"/>
                </a:solidFill>
                <a:latin typeface="Lato"/>
                <a:ea typeface="Lato"/>
                <a:cs typeface="Lato"/>
                <a:sym typeface="Lato"/>
              </a:rPr>
              <a:t>‹#›</a:t>
            </a:fld>
            <a:endParaRPr sz="500">
              <a:solidFill>
                <a:schemeClr val="dk2"/>
              </a:solidFill>
              <a:latin typeface="Lato"/>
              <a:ea typeface="Lato"/>
              <a:cs typeface="Lato"/>
              <a:sym typeface="Lato"/>
            </a:endParaRPr>
          </a:p>
          <a:p>
            <a:pPr indent="0" lvl="0" marL="0" rtl="0" algn="r">
              <a:lnSpc>
                <a:spcPct val="150000"/>
              </a:lnSpc>
              <a:spcBef>
                <a:spcPts val="0"/>
              </a:spcBef>
              <a:spcAft>
                <a:spcPts val="0"/>
              </a:spcAft>
              <a:buSzPts val="500"/>
              <a:buNone/>
            </a:pPr>
            <a:r>
              <a:t/>
            </a:r>
            <a:endParaRPr sz="500">
              <a:solidFill>
                <a:schemeClr val="dk2"/>
              </a:solidFill>
              <a:latin typeface="Lato"/>
              <a:ea typeface="Lato"/>
              <a:cs typeface="Lato"/>
              <a:sym typeface="Lato"/>
            </a:endParaRPr>
          </a:p>
          <a:p>
            <a:pPr indent="0" lvl="0" marL="0" rtl="0" algn="r">
              <a:lnSpc>
                <a:spcPct val="150000"/>
              </a:lnSpc>
              <a:spcBef>
                <a:spcPts val="0"/>
              </a:spcBef>
              <a:spcAft>
                <a:spcPts val="0"/>
              </a:spcAft>
              <a:buSzPts val="500"/>
              <a:buNone/>
            </a:pPr>
            <a:r>
              <a:t/>
            </a:r>
            <a:endParaRPr sz="500">
              <a:solidFill>
                <a:schemeClr val="dk2"/>
              </a:solidFill>
              <a:latin typeface="Lato"/>
              <a:ea typeface="Lato"/>
              <a:cs typeface="Lato"/>
              <a:sym typeface="Lato"/>
            </a:endParaRPr>
          </a:p>
        </p:txBody>
      </p:sp>
      <p:sp>
        <p:nvSpPr>
          <p:cNvPr id="278" name="Google Shape;278;p32"/>
          <p:cNvSpPr txBox="1"/>
          <p:nvPr>
            <p:ph type="title"/>
          </p:nvPr>
        </p:nvSpPr>
        <p:spPr>
          <a:xfrm>
            <a:off x="439550" y="765750"/>
            <a:ext cx="5045700" cy="103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3000"/>
              <a:buNone/>
              <a:defRPr sz="2400">
                <a:solidFill>
                  <a:schemeClr val="accent6"/>
                </a:solidFill>
              </a:defRPr>
            </a:lvl1pPr>
            <a:lvl2pPr lvl="1">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
        <p:nvSpPr>
          <p:cNvPr id="279" name="Google Shape;279;p32"/>
          <p:cNvSpPr txBox="1"/>
          <p:nvPr>
            <p:ph idx="1" type="subTitle"/>
          </p:nvPr>
        </p:nvSpPr>
        <p:spPr>
          <a:xfrm>
            <a:off x="446900" y="397650"/>
            <a:ext cx="5344500" cy="574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700"/>
              <a:buFont typeface="Lato"/>
              <a:buNone/>
              <a:defRPr sz="1600">
                <a:solidFill>
                  <a:schemeClr val="accent6"/>
                </a:solidFill>
              </a:defRPr>
            </a:lvl1pPr>
            <a:lvl2pPr lvl="1">
              <a:spcBef>
                <a:spcPts val="1000"/>
              </a:spcBef>
              <a:spcAft>
                <a:spcPts val="0"/>
              </a:spcAft>
              <a:buClr>
                <a:schemeClr val="accent6"/>
              </a:buClr>
              <a:buSzPts val="1700"/>
              <a:buFont typeface="Lato"/>
              <a:buNone/>
              <a:defRPr sz="1600">
                <a:solidFill>
                  <a:schemeClr val="accent6"/>
                </a:solidFill>
              </a:defRPr>
            </a:lvl2pPr>
            <a:lvl3pPr lvl="2">
              <a:spcBef>
                <a:spcPts val="1000"/>
              </a:spcBef>
              <a:spcAft>
                <a:spcPts val="0"/>
              </a:spcAft>
              <a:buClr>
                <a:schemeClr val="accent6"/>
              </a:buClr>
              <a:buSzPts val="1700"/>
              <a:buFont typeface="Lato"/>
              <a:buNone/>
              <a:defRPr sz="1600">
                <a:solidFill>
                  <a:schemeClr val="accent6"/>
                </a:solidFill>
              </a:defRPr>
            </a:lvl3pPr>
            <a:lvl4pPr lvl="3">
              <a:spcBef>
                <a:spcPts val="1000"/>
              </a:spcBef>
              <a:spcAft>
                <a:spcPts val="0"/>
              </a:spcAft>
              <a:buClr>
                <a:schemeClr val="accent6"/>
              </a:buClr>
              <a:buSzPts val="1700"/>
              <a:buFont typeface="Lato"/>
              <a:buNone/>
              <a:defRPr sz="1600">
                <a:solidFill>
                  <a:schemeClr val="accent6"/>
                </a:solidFill>
              </a:defRPr>
            </a:lvl4pPr>
            <a:lvl5pPr lvl="4">
              <a:spcBef>
                <a:spcPts val="1000"/>
              </a:spcBef>
              <a:spcAft>
                <a:spcPts val="0"/>
              </a:spcAft>
              <a:buClr>
                <a:schemeClr val="accent6"/>
              </a:buClr>
              <a:buSzPts val="1700"/>
              <a:buFont typeface="Lato"/>
              <a:buNone/>
              <a:defRPr sz="1600">
                <a:solidFill>
                  <a:schemeClr val="accent6"/>
                </a:solidFill>
              </a:defRPr>
            </a:lvl5pPr>
            <a:lvl6pPr lvl="5">
              <a:spcBef>
                <a:spcPts val="1000"/>
              </a:spcBef>
              <a:spcAft>
                <a:spcPts val="0"/>
              </a:spcAft>
              <a:buClr>
                <a:schemeClr val="accent6"/>
              </a:buClr>
              <a:buSzPts val="1700"/>
              <a:buFont typeface="Lato"/>
              <a:buNone/>
              <a:defRPr sz="1600">
                <a:solidFill>
                  <a:schemeClr val="accent6"/>
                </a:solidFill>
              </a:defRPr>
            </a:lvl6pPr>
            <a:lvl7pPr lvl="6">
              <a:spcBef>
                <a:spcPts val="1000"/>
              </a:spcBef>
              <a:spcAft>
                <a:spcPts val="0"/>
              </a:spcAft>
              <a:buClr>
                <a:schemeClr val="accent6"/>
              </a:buClr>
              <a:buSzPts val="1700"/>
              <a:buFont typeface="Lato"/>
              <a:buNone/>
              <a:defRPr sz="1600">
                <a:solidFill>
                  <a:schemeClr val="accent6"/>
                </a:solidFill>
              </a:defRPr>
            </a:lvl7pPr>
            <a:lvl8pPr lvl="7">
              <a:spcBef>
                <a:spcPts val="1000"/>
              </a:spcBef>
              <a:spcAft>
                <a:spcPts val="0"/>
              </a:spcAft>
              <a:buClr>
                <a:schemeClr val="accent6"/>
              </a:buClr>
              <a:buSzPts val="1700"/>
              <a:buFont typeface="Lato"/>
              <a:buNone/>
              <a:defRPr sz="1600">
                <a:solidFill>
                  <a:schemeClr val="accent6"/>
                </a:solidFill>
              </a:defRPr>
            </a:lvl8pPr>
            <a:lvl9pPr lvl="8">
              <a:spcBef>
                <a:spcPts val="1000"/>
              </a:spcBef>
              <a:spcAft>
                <a:spcPts val="1000"/>
              </a:spcAft>
              <a:buClr>
                <a:schemeClr val="accent6"/>
              </a:buClr>
              <a:buSzPts val="1700"/>
              <a:buFont typeface="Lato"/>
              <a:buNone/>
              <a:defRPr sz="1600">
                <a:solidFill>
                  <a:schemeClr val="accent6"/>
                </a:solidFill>
              </a:defRPr>
            </a:lvl9pPr>
          </a:lstStyle>
          <a:p/>
        </p:txBody>
      </p:sp>
      <p:sp>
        <p:nvSpPr>
          <p:cNvPr id="280" name="Google Shape;280;p32"/>
          <p:cNvSpPr txBox="1"/>
          <p:nvPr>
            <p:ph idx="2" type="title"/>
          </p:nvPr>
        </p:nvSpPr>
        <p:spPr>
          <a:xfrm>
            <a:off x="602600" y="2574475"/>
            <a:ext cx="1336800" cy="410100"/>
          </a:xfrm>
          <a:prstGeom prst="rect">
            <a:avLst/>
          </a:prstGeom>
        </p:spPr>
        <p:txBody>
          <a:bodyPr anchorCtr="0" anchor="ctr" bIns="91425" lIns="0" spcFirstLastPara="1" rIns="91425" wrap="square" tIns="91425">
            <a:noAutofit/>
          </a:bodyPr>
          <a:lstStyle>
            <a:lvl1pPr lvl="0">
              <a:spcBef>
                <a:spcPts val="0"/>
              </a:spcBef>
              <a:spcAft>
                <a:spcPts val="0"/>
              </a:spcAft>
              <a:buClr>
                <a:schemeClr val="accent6"/>
              </a:buClr>
              <a:buSzPts val="1000"/>
              <a:buNone/>
              <a:defRPr sz="1000">
                <a:solidFill>
                  <a:schemeClr val="accent6"/>
                </a:solidFill>
              </a:defRPr>
            </a:lvl1pPr>
            <a:lvl2pPr lvl="1">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2pPr>
            <a:lvl3pPr lvl="2">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3pPr>
            <a:lvl4pPr lvl="3">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4pPr>
            <a:lvl5pPr lvl="4">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5pPr>
            <a:lvl6pPr lvl="5">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6pPr>
            <a:lvl7pPr lvl="6">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7pPr>
            <a:lvl8pPr lvl="7">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8pPr>
            <a:lvl9pPr lvl="8">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9pPr>
          </a:lstStyle>
          <a:p/>
        </p:txBody>
      </p:sp>
      <p:sp>
        <p:nvSpPr>
          <p:cNvPr id="281" name="Google Shape;281;p32"/>
          <p:cNvSpPr txBox="1"/>
          <p:nvPr>
            <p:ph idx="3" type="body"/>
          </p:nvPr>
        </p:nvSpPr>
        <p:spPr>
          <a:xfrm>
            <a:off x="602600" y="3034200"/>
            <a:ext cx="1336800" cy="14160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282" name="Google Shape;282;p32"/>
          <p:cNvSpPr txBox="1"/>
          <p:nvPr>
            <p:ph idx="4" type="title"/>
          </p:nvPr>
        </p:nvSpPr>
        <p:spPr>
          <a:xfrm>
            <a:off x="2253138" y="2574475"/>
            <a:ext cx="1336800" cy="410100"/>
          </a:xfrm>
          <a:prstGeom prst="rect">
            <a:avLst/>
          </a:prstGeom>
        </p:spPr>
        <p:txBody>
          <a:bodyPr anchorCtr="0" anchor="ctr" bIns="91425" lIns="0" spcFirstLastPara="1" rIns="91425" wrap="square" tIns="91425">
            <a:noAutofit/>
          </a:bodyPr>
          <a:lstStyle>
            <a:lvl1pPr lvl="0">
              <a:spcBef>
                <a:spcPts val="0"/>
              </a:spcBef>
              <a:spcAft>
                <a:spcPts val="0"/>
              </a:spcAft>
              <a:buClr>
                <a:schemeClr val="accent6"/>
              </a:buClr>
              <a:buSzPts val="1000"/>
              <a:buNone/>
              <a:defRPr sz="1000">
                <a:solidFill>
                  <a:schemeClr val="accent6"/>
                </a:solidFill>
              </a:defRPr>
            </a:lvl1pPr>
            <a:lvl2pPr lvl="1">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2pPr>
            <a:lvl3pPr lvl="2">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3pPr>
            <a:lvl4pPr lvl="3">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4pPr>
            <a:lvl5pPr lvl="4">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5pPr>
            <a:lvl6pPr lvl="5">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6pPr>
            <a:lvl7pPr lvl="6">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7pPr>
            <a:lvl8pPr lvl="7">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8pPr>
            <a:lvl9pPr lvl="8">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9pPr>
          </a:lstStyle>
          <a:p/>
        </p:txBody>
      </p:sp>
      <p:sp>
        <p:nvSpPr>
          <p:cNvPr id="283" name="Google Shape;283;p32"/>
          <p:cNvSpPr txBox="1"/>
          <p:nvPr>
            <p:ph idx="5" type="body"/>
          </p:nvPr>
        </p:nvSpPr>
        <p:spPr>
          <a:xfrm>
            <a:off x="2253138" y="3034200"/>
            <a:ext cx="1336800" cy="14160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284" name="Google Shape;284;p32"/>
          <p:cNvSpPr txBox="1"/>
          <p:nvPr>
            <p:ph idx="6" type="title"/>
          </p:nvPr>
        </p:nvSpPr>
        <p:spPr>
          <a:xfrm>
            <a:off x="3903575" y="2574475"/>
            <a:ext cx="1336800" cy="410100"/>
          </a:xfrm>
          <a:prstGeom prst="rect">
            <a:avLst/>
          </a:prstGeom>
        </p:spPr>
        <p:txBody>
          <a:bodyPr anchorCtr="0" anchor="ctr" bIns="91425" lIns="0" spcFirstLastPara="1" rIns="91425" wrap="square" tIns="91425">
            <a:noAutofit/>
          </a:bodyPr>
          <a:lstStyle>
            <a:lvl1pPr lvl="0">
              <a:spcBef>
                <a:spcPts val="0"/>
              </a:spcBef>
              <a:spcAft>
                <a:spcPts val="0"/>
              </a:spcAft>
              <a:buClr>
                <a:schemeClr val="accent6"/>
              </a:buClr>
              <a:buSzPts val="1000"/>
              <a:buNone/>
              <a:defRPr sz="1000">
                <a:solidFill>
                  <a:schemeClr val="accent6"/>
                </a:solidFill>
              </a:defRPr>
            </a:lvl1pPr>
            <a:lvl2pPr lvl="1">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2pPr>
            <a:lvl3pPr lvl="2">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3pPr>
            <a:lvl4pPr lvl="3">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4pPr>
            <a:lvl5pPr lvl="4">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5pPr>
            <a:lvl6pPr lvl="5">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6pPr>
            <a:lvl7pPr lvl="6">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7pPr>
            <a:lvl8pPr lvl="7">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8pPr>
            <a:lvl9pPr lvl="8">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9pPr>
          </a:lstStyle>
          <a:p/>
        </p:txBody>
      </p:sp>
      <p:sp>
        <p:nvSpPr>
          <p:cNvPr id="285" name="Google Shape;285;p32"/>
          <p:cNvSpPr txBox="1"/>
          <p:nvPr>
            <p:ph idx="7" type="body"/>
          </p:nvPr>
        </p:nvSpPr>
        <p:spPr>
          <a:xfrm>
            <a:off x="3903575" y="3034200"/>
            <a:ext cx="1336800" cy="14160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286" name="Google Shape;286;p32"/>
          <p:cNvSpPr txBox="1"/>
          <p:nvPr>
            <p:ph idx="8" type="title"/>
          </p:nvPr>
        </p:nvSpPr>
        <p:spPr>
          <a:xfrm>
            <a:off x="5554050" y="2574475"/>
            <a:ext cx="1336800" cy="410100"/>
          </a:xfrm>
          <a:prstGeom prst="rect">
            <a:avLst/>
          </a:prstGeom>
        </p:spPr>
        <p:txBody>
          <a:bodyPr anchorCtr="0" anchor="ctr" bIns="91425" lIns="0" spcFirstLastPara="1" rIns="91425" wrap="square" tIns="91425">
            <a:noAutofit/>
          </a:bodyPr>
          <a:lstStyle>
            <a:lvl1pPr lvl="0">
              <a:spcBef>
                <a:spcPts val="0"/>
              </a:spcBef>
              <a:spcAft>
                <a:spcPts val="0"/>
              </a:spcAft>
              <a:buClr>
                <a:schemeClr val="accent6"/>
              </a:buClr>
              <a:buSzPts val="1000"/>
              <a:buNone/>
              <a:defRPr sz="1000">
                <a:solidFill>
                  <a:schemeClr val="accent6"/>
                </a:solidFill>
              </a:defRPr>
            </a:lvl1pPr>
            <a:lvl2pPr lvl="1">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2pPr>
            <a:lvl3pPr lvl="2">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3pPr>
            <a:lvl4pPr lvl="3">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4pPr>
            <a:lvl5pPr lvl="4">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5pPr>
            <a:lvl6pPr lvl="5">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6pPr>
            <a:lvl7pPr lvl="6">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7pPr>
            <a:lvl8pPr lvl="7">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8pPr>
            <a:lvl9pPr lvl="8">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9pPr>
          </a:lstStyle>
          <a:p/>
        </p:txBody>
      </p:sp>
      <p:sp>
        <p:nvSpPr>
          <p:cNvPr id="287" name="Google Shape;287;p32"/>
          <p:cNvSpPr txBox="1"/>
          <p:nvPr>
            <p:ph idx="9" type="body"/>
          </p:nvPr>
        </p:nvSpPr>
        <p:spPr>
          <a:xfrm>
            <a:off x="5554050" y="3034200"/>
            <a:ext cx="1336800" cy="14160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288" name="Google Shape;288;p32"/>
          <p:cNvSpPr txBox="1"/>
          <p:nvPr>
            <p:ph idx="13" type="title"/>
          </p:nvPr>
        </p:nvSpPr>
        <p:spPr>
          <a:xfrm>
            <a:off x="7204500" y="2574475"/>
            <a:ext cx="1336800" cy="410100"/>
          </a:xfrm>
          <a:prstGeom prst="rect">
            <a:avLst/>
          </a:prstGeom>
        </p:spPr>
        <p:txBody>
          <a:bodyPr anchorCtr="0" anchor="ctr" bIns="91425" lIns="0" spcFirstLastPara="1" rIns="91425" wrap="square" tIns="91425">
            <a:noAutofit/>
          </a:bodyPr>
          <a:lstStyle>
            <a:lvl1pPr lvl="0">
              <a:spcBef>
                <a:spcPts val="0"/>
              </a:spcBef>
              <a:spcAft>
                <a:spcPts val="0"/>
              </a:spcAft>
              <a:buClr>
                <a:schemeClr val="accent6"/>
              </a:buClr>
              <a:buSzPts val="1000"/>
              <a:buNone/>
              <a:defRPr sz="1000">
                <a:solidFill>
                  <a:schemeClr val="accent6"/>
                </a:solidFill>
              </a:defRPr>
            </a:lvl1pPr>
            <a:lvl2pPr lvl="1">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2pPr>
            <a:lvl3pPr lvl="2">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3pPr>
            <a:lvl4pPr lvl="3">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4pPr>
            <a:lvl5pPr lvl="4">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5pPr>
            <a:lvl6pPr lvl="5">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6pPr>
            <a:lvl7pPr lvl="6">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7pPr>
            <a:lvl8pPr lvl="7">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8pPr>
            <a:lvl9pPr lvl="8">
              <a:spcBef>
                <a:spcPts val="0"/>
              </a:spcBef>
              <a:spcAft>
                <a:spcPts val="0"/>
              </a:spcAft>
              <a:buClr>
                <a:schemeClr val="accent6"/>
              </a:buClr>
              <a:buSzPts val="1000"/>
              <a:buFont typeface="Quantico"/>
              <a:buNone/>
              <a:defRPr sz="1000">
                <a:solidFill>
                  <a:schemeClr val="accent6"/>
                </a:solidFill>
                <a:latin typeface="Quantico"/>
                <a:ea typeface="Quantico"/>
                <a:cs typeface="Quantico"/>
                <a:sym typeface="Quantico"/>
              </a:defRPr>
            </a:lvl9pPr>
          </a:lstStyle>
          <a:p/>
        </p:txBody>
      </p:sp>
      <p:sp>
        <p:nvSpPr>
          <p:cNvPr id="289" name="Google Shape;289;p32"/>
          <p:cNvSpPr txBox="1"/>
          <p:nvPr>
            <p:ph idx="14" type="body"/>
          </p:nvPr>
        </p:nvSpPr>
        <p:spPr>
          <a:xfrm>
            <a:off x="7204500" y="3034200"/>
            <a:ext cx="1336800" cy="1416000"/>
          </a:xfrm>
          <a:prstGeom prst="rect">
            <a:avLst/>
          </a:prstGeom>
        </p:spPr>
        <p:txBody>
          <a:bodyPr anchorCtr="0" anchor="t" bIns="91425"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2">
  <p:cSld name="CUSTOM_3">
    <p:bg>
      <p:bgPr>
        <a:solidFill>
          <a:schemeClr val="accent4"/>
        </a:solidFill>
      </p:bgPr>
    </p:bg>
    <p:spTree>
      <p:nvGrpSpPr>
        <p:cNvPr id="290" name="Shape 290"/>
        <p:cNvGrpSpPr/>
        <p:nvPr/>
      </p:nvGrpSpPr>
      <p:grpSpPr>
        <a:xfrm>
          <a:off x="0" y="0"/>
          <a:ext cx="0" cy="0"/>
          <a:chOff x="0" y="0"/>
          <a:chExt cx="0" cy="0"/>
        </a:xfrm>
      </p:grpSpPr>
      <p:sp>
        <p:nvSpPr>
          <p:cNvPr id="291" name="Google Shape;291;p33"/>
          <p:cNvSpPr/>
          <p:nvPr/>
        </p:nvSpPr>
        <p:spPr>
          <a:xfrm>
            <a:off x="0" y="0"/>
            <a:ext cx="55215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292" name="Google Shape;292;p33"/>
          <p:cNvSpPr txBox="1"/>
          <p:nvPr>
            <p:ph idx="1" type="subTitle"/>
          </p:nvPr>
        </p:nvSpPr>
        <p:spPr>
          <a:xfrm>
            <a:off x="462950" y="419900"/>
            <a:ext cx="5344500" cy="574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700"/>
              <a:buFont typeface="Lato"/>
              <a:buNone/>
              <a:defRPr sz="1600">
                <a:solidFill>
                  <a:schemeClr val="dk1"/>
                </a:solidFill>
              </a:defRPr>
            </a:lvl1pPr>
            <a:lvl2pPr lvl="1">
              <a:spcBef>
                <a:spcPts val="1000"/>
              </a:spcBef>
              <a:spcAft>
                <a:spcPts val="0"/>
              </a:spcAft>
              <a:buClr>
                <a:schemeClr val="dk1"/>
              </a:buClr>
              <a:buSzPts val="1700"/>
              <a:buFont typeface="Lato"/>
              <a:buNone/>
              <a:defRPr sz="1600">
                <a:solidFill>
                  <a:schemeClr val="dk1"/>
                </a:solidFill>
              </a:defRPr>
            </a:lvl2pPr>
            <a:lvl3pPr lvl="2">
              <a:spcBef>
                <a:spcPts val="1000"/>
              </a:spcBef>
              <a:spcAft>
                <a:spcPts val="0"/>
              </a:spcAft>
              <a:buClr>
                <a:schemeClr val="dk1"/>
              </a:buClr>
              <a:buSzPts val="1700"/>
              <a:buFont typeface="Lato"/>
              <a:buNone/>
              <a:defRPr sz="1600">
                <a:solidFill>
                  <a:schemeClr val="dk1"/>
                </a:solidFill>
              </a:defRPr>
            </a:lvl3pPr>
            <a:lvl4pPr lvl="3">
              <a:spcBef>
                <a:spcPts val="1000"/>
              </a:spcBef>
              <a:spcAft>
                <a:spcPts val="0"/>
              </a:spcAft>
              <a:buClr>
                <a:schemeClr val="dk1"/>
              </a:buClr>
              <a:buSzPts val="1700"/>
              <a:buFont typeface="Lato"/>
              <a:buNone/>
              <a:defRPr sz="1600">
                <a:solidFill>
                  <a:schemeClr val="dk1"/>
                </a:solidFill>
              </a:defRPr>
            </a:lvl4pPr>
            <a:lvl5pPr lvl="4">
              <a:spcBef>
                <a:spcPts val="1000"/>
              </a:spcBef>
              <a:spcAft>
                <a:spcPts val="0"/>
              </a:spcAft>
              <a:buClr>
                <a:schemeClr val="dk1"/>
              </a:buClr>
              <a:buSzPts val="1700"/>
              <a:buFont typeface="Lato"/>
              <a:buNone/>
              <a:defRPr sz="1600">
                <a:solidFill>
                  <a:schemeClr val="dk1"/>
                </a:solidFill>
              </a:defRPr>
            </a:lvl5pPr>
            <a:lvl6pPr lvl="5">
              <a:spcBef>
                <a:spcPts val="1000"/>
              </a:spcBef>
              <a:spcAft>
                <a:spcPts val="0"/>
              </a:spcAft>
              <a:buClr>
                <a:schemeClr val="dk1"/>
              </a:buClr>
              <a:buSzPts val="1700"/>
              <a:buFont typeface="Lato"/>
              <a:buNone/>
              <a:defRPr sz="1600">
                <a:solidFill>
                  <a:schemeClr val="dk1"/>
                </a:solidFill>
              </a:defRPr>
            </a:lvl6pPr>
            <a:lvl7pPr lvl="6">
              <a:spcBef>
                <a:spcPts val="1000"/>
              </a:spcBef>
              <a:spcAft>
                <a:spcPts val="0"/>
              </a:spcAft>
              <a:buClr>
                <a:schemeClr val="dk1"/>
              </a:buClr>
              <a:buSzPts val="1700"/>
              <a:buFont typeface="Lato"/>
              <a:buNone/>
              <a:defRPr sz="1600">
                <a:solidFill>
                  <a:schemeClr val="dk1"/>
                </a:solidFill>
              </a:defRPr>
            </a:lvl7pPr>
            <a:lvl8pPr lvl="7">
              <a:spcBef>
                <a:spcPts val="1000"/>
              </a:spcBef>
              <a:spcAft>
                <a:spcPts val="0"/>
              </a:spcAft>
              <a:buClr>
                <a:schemeClr val="dk1"/>
              </a:buClr>
              <a:buSzPts val="1700"/>
              <a:buFont typeface="Lato"/>
              <a:buNone/>
              <a:defRPr sz="1600">
                <a:solidFill>
                  <a:schemeClr val="dk1"/>
                </a:solidFill>
              </a:defRPr>
            </a:lvl8pPr>
            <a:lvl9pPr lvl="8">
              <a:spcBef>
                <a:spcPts val="1000"/>
              </a:spcBef>
              <a:spcAft>
                <a:spcPts val="1000"/>
              </a:spcAft>
              <a:buClr>
                <a:schemeClr val="dk1"/>
              </a:buClr>
              <a:buSzPts val="1700"/>
              <a:buFont typeface="Lato"/>
              <a:buNone/>
              <a:defRPr sz="1600">
                <a:solidFill>
                  <a:schemeClr val="dk1"/>
                </a:solidFill>
              </a:defRPr>
            </a:lvl9pPr>
          </a:lstStyle>
          <a:p/>
        </p:txBody>
      </p:sp>
      <p:sp>
        <p:nvSpPr>
          <p:cNvPr id="293" name="Google Shape;293;p33"/>
          <p:cNvSpPr txBox="1"/>
          <p:nvPr>
            <p:ph type="title"/>
          </p:nvPr>
        </p:nvSpPr>
        <p:spPr>
          <a:xfrm>
            <a:off x="459325" y="1827800"/>
            <a:ext cx="3977700" cy="611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2800"/>
              <a:buNone/>
              <a:defRPr sz="1000">
                <a:latin typeface="Lato"/>
                <a:ea typeface="Lato"/>
                <a:cs typeface="Lato"/>
                <a:sym typeface="Lato"/>
              </a:defRPr>
            </a:lvl1pPr>
            <a:lvl2pPr lvl="1">
              <a:lnSpc>
                <a:spcPct val="100000"/>
              </a:lnSpc>
              <a:spcBef>
                <a:spcPts val="0"/>
              </a:spcBef>
              <a:spcAft>
                <a:spcPts val="0"/>
              </a:spcAft>
              <a:buClr>
                <a:schemeClr val="dk1"/>
              </a:buClr>
              <a:buSzPts val="2800"/>
              <a:buNone/>
              <a:defRPr sz="1000">
                <a:latin typeface="Lato"/>
                <a:ea typeface="Lato"/>
                <a:cs typeface="Lato"/>
                <a:sym typeface="Lato"/>
              </a:defRPr>
            </a:lvl2pPr>
            <a:lvl3pPr lvl="2">
              <a:lnSpc>
                <a:spcPct val="100000"/>
              </a:lnSpc>
              <a:spcBef>
                <a:spcPts val="0"/>
              </a:spcBef>
              <a:spcAft>
                <a:spcPts val="0"/>
              </a:spcAft>
              <a:buClr>
                <a:schemeClr val="dk1"/>
              </a:buClr>
              <a:buSzPts val="2800"/>
              <a:buNone/>
              <a:defRPr sz="1000">
                <a:latin typeface="Lato"/>
                <a:ea typeface="Lato"/>
                <a:cs typeface="Lato"/>
                <a:sym typeface="Lato"/>
              </a:defRPr>
            </a:lvl3pPr>
            <a:lvl4pPr lvl="3">
              <a:lnSpc>
                <a:spcPct val="100000"/>
              </a:lnSpc>
              <a:spcBef>
                <a:spcPts val="0"/>
              </a:spcBef>
              <a:spcAft>
                <a:spcPts val="0"/>
              </a:spcAft>
              <a:buClr>
                <a:schemeClr val="dk1"/>
              </a:buClr>
              <a:buSzPts val="2800"/>
              <a:buNone/>
              <a:defRPr sz="1000">
                <a:latin typeface="Lato"/>
                <a:ea typeface="Lato"/>
                <a:cs typeface="Lato"/>
                <a:sym typeface="Lato"/>
              </a:defRPr>
            </a:lvl4pPr>
            <a:lvl5pPr lvl="4">
              <a:lnSpc>
                <a:spcPct val="100000"/>
              </a:lnSpc>
              <a:spcBef>
                <a:spcPts val="0"/>
              </a:spcBef>
              <a:spcAft>
                <a:spcPts val="0"/>
              </a:spcAft>
              <a:buClr>
                <a:schemeClr val="dk1"/>
              </a:buClr>
              <a:buSzPts val="2800"/>
              <a:buNone/>
              <a:defRPr sz="1000">
                <a:latin typeface="Lato"/>
                <a:ea typeface="Lato"/>
                <a:cs typeface="Lato"/>
                <a:sym typeface="Lato"/>
              </a:defRPr>
            </a:lvl5pPr>
            <a:lvl6pPr lvl="5">
              <a:lnSpc>
                <a:spcPct val="100000"/>
              </a:lnSpc>
              <a:spcBef>
                <a:spcPts val="0"/>
              </a:spcBef>
              <a:spcAft>
                <a:spcPts val="0"/>
              </a:spcAft>
              <a:buClr>
                <a:schemeClr val="dk1"/>
              </a:buClr>
              <a:buSzPts val="2800"/>
              <a:buNone/>
              <a:defRPr sz="1000">
                <a:latin typeface="Lato"/>
                <a:ea typeface="Lato"/>
                <a:cs typeface="Lato"/>
                <a:sym typeface="Lato"/>
              </a:defRPr>
            </a:lvl6pPr>
            <a:lvl7pPr lvl="6">
              <a:lnSpc>
                <a:spcPct val="100000"/>
              </a:lnSpc>
              <a:spcBef>
                <a:spcPts val="0"/>
              </a:spcBef>
              <a:spcAft>
                <a:spcPts val="0"/>
              </a:spcAft>
              <a:buClr>
                <a:schemeClr val="dk1"/>
              </a:buClr>
              <a:buSzPts val="2800"/>
              <a:buNone/>
              <a:defRPr sz="1000">
                <a:latin typeface="Lato"/>
                <a:ea typeface="Lato"/>
                <a:cs typeface="Lato"/>
                <a:sym typeface="Lato"/>
              </a:defRPr>
            </a:lvl7pPr>
            <a:lvl8pPr lvl="7">
              <a:lnSpc>
                <a:spcPct val="100000"/>
              </a:lnSpc>
              <a:spcBef>
                <a:spcPts val="0"/>
              </a:spcBef>
              <a:spcAft>
                <a:spcPts val="0"/>
              </a:spcAft>
              <a:buClr>
                <a:schemeClr val="dk1"/>
              </a:buClr>
              <a:buSzPts val="2800"/>
              <a:buNone/>
              <a:defRPr sz="1000">
                <a:latin typeface="Lato"/>
                <a:ea typeface="Lato"/>
                <a:cs typeface="Lato"/>
                <a:sym typeface="Lato"/>
              </a:defRPr>
            </a:lvl8pPr>
            <a:lvl9pPr lvl="8">
              <a:lnSpc>
                <a:spcPct val="100000"/>
              </a:lnSpc>
              <a:spcBef>
                <a:spcPts val="0"/>
              </a:spcBef>
              <a:spcAft>
                <a:spcPts val="0"/>
              </a:spcAft>
              <a:buClr>
                <a:schemeClr val="dk1"/>
              </a:buClr>
              <a:buSzPts val="2800"/>
              <a:buNone/>
              <a:defRPr sz="1000">
                <a:latin typeface="Lato"/>
                <a:ea typeface="Lato"/>
                <a:cs typeface="Lato"/>
                <a:sym typeface="Lato"/>
              </a:defRPr>
            </a:lvl9pPr>
          </a:lstStyle>
          <a:p/>
        </p:txBody>
      </p:sp>
      <p:sp>
        <p:nvSpPr>
          <p:cNvPr id="294" name="Google Shape;294;p33"/>
          <p:cNvSpPr txBox="1"/>
          <p:nvPr>
            <p:ph idx="2" type="title"/>
          </p:nvPr>
        </p:nvSpPr>
        <p:spPr>
          <a:xfrm>
            <a:off x="642250" y="2940425"/>
            <a:ext cx="1927500" cy="5745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400"/>
              <a:buNone/>
              <a:defRPr b="1" sz="1400"/>
            </a:lvl1pPr>
            <a:lvl2pPr lvl="1">
              <a:spcBef>
                <a:spcPts val="0"/>
              </a:spcBef>
              <a:spcAft>
                <a:spcPts val="0"/>
              </a:spcAft>
              <a:buClr>
                <a:schemeClr val="dk1"/>
              </a:buClr>
              <a:buSzPts val="1400"/>
              <a:buNone/>
              <a:defRPr b="1" sz="1400">
                <a:latin typeface="Quantico"/>
                <a:ea typeface="Quantico"/>
                <a:cs typeface="Quantico"/>
                <a:sym typeface="Quantico"/>
              </a:defRPr>
            </a:lvl2pPr>
            <a:lvl3pPr lvl="2">
              <a:spcBef>
                <a:spcPts val="0"/>
              </a:spcBef>
              <a:spcAft>
                <a:spcPts val="0"/>
              </a:spcAft>
              <a:buClr>
                <a:schemeClr val="dk1"/>
              </a:buClr>
              <a:buSzPts val="1400"/>
              <a:buNone/>
              <a:defRPr b="1" sz="1400">
                <a:latin typeface="Quantico"/>
                <a:ea typeface="Quantico"/>
                <a:cs typeface="Quantico"/>
                <a:sym typeface="Quantico"/>
              </a:defRPr>
            </a:lvl3pPr>
            <a:lvl4pPr lvl="3">
              <a:spcBef>
                <a:spcPts val="0"/>
              </a:spcBef>
              <a:spcAft>
                <a:spcPts val="0"/>
              </a:spcAft>
              <a:buClr>
                <a:schemeClr val="dk1"/>
              </a:buClr>
              <a:buSzPts val="1400"/>
              <a:buNone/>
              <a:defRPr b="1" sz="1400">
                <a:latin typeface="Quantico"/>
                <a:ea typeface="Quantico"/>
                <a:cs typeface="Quantico"/>
                <a:sym typeface="Quantico"/>
              </a:defRPr>
            </a:lvl4pPr>
            <a:lvl5pPr lvl="4">
              <a:spcBef>
                <a:spcPts val="0"/>
              </a:spcBef>
              <a:spcAft>
                <a:spcPts val="0"/>
              </a:spcAft>
              <a:buClr>
                <a:schemeClr val="dk1"/>
              </a:buClr>
              <a:buSzPts val="1400"/>
              <a:buNone/>
              <a:defRPr b="1" sz="1400">
                <a:latin typeface="Quantico"/>
                <a:ea typeface="Quantico"/>
                <a:cs typeface="Quantico"/>
                <a:sym typeface="Quantico"/>
              </a:defRPr>
            </a:lvl5pPr>
            <a:lvl6pPr lvl="5">
              <a:spcBef>
                <a:spcPts val="0"/>
              </a:spcBef>
              <a:spcAft>
                <a:spcPts val="0"/>
              </a:spcAft>
              <a:buClr>
                <a:schemeClr val="dk1"/>
              </a:buClr>
              <a:buSzPts val="1400"/>
              <a:buNone/>
              <a:defRPr b="1" sz="1400">
                <a:latin typeface="Quantico"/>
                <a:ea typeface="Quantico"/>
                <a:cs typeface="Quantico"/>
                <a:sym typeface="Quantico"/>
              </a:defRPr>
            </a:lvl6pPr>
            <a:lvl7pPr lvl="6">
              <a:spcBef>
                <a:spcPts val="0"/>
              </a:spcBef>
              <a:spcAft>
                <a:spcPts val="0"/>
              </a:spcAft>
              <a:buClr>
                <a:schemeClr val="dk1"/>
              </a:buClr>
              <a:buSzPts val="1400"/>
              <a:buNone/>
              <a:defRPr b="1" sz="1400">
                <a:latin typeface="Quantico"/>
                <a:ea typeface="Quantico"/>
                <a:cs typeface="Quantico"/>
                <a:sym typeface="Quantico"/>
              </a:defRPr>
            </a:lvl7pPr>
            <a:lvl8pPr lvl="7">
              <a:spcBef>
                <a:spcPts val="0"/>
              </a:spcBef>
              <a:spcAft>
                <a:spcPts val="0"/>
              </a:spcAft>
              <a:buClr>
                <a:schemeClr val="dk1"/>
              </a:buClr>
              <a:buSzPts val="1400"/>
              <a:buNone/>
              <a:defRPr b="1" sz="1400">
                <a:latin typeface="Quantico"/>
                <a:ea typeface="Quantico"/>
                <a:cs typeface="Quantico"/>
                <a:sym typeface="Quantico"/>
              </a:defRPr>
            </a:lvl8pPr>
            <a:lvl9pPr lvl="8">
              <a:spcBef>
                <a:spcPts val="0"/>
              </a:spcBef>
              <a:spcAft>
                <a:spcPts val="0"/>
              </a:spcAft>
              <a:buClr>
                <a:schemeClr val="dk1"/>
              </a:buClr>
              <a:buSzPts val="1400"/>
              <a:buNone/>
              <a:defRPr b="1" sz="1400">
                <a:latin typeface="Quantico"/>
                <a:ea typeface="Quantico"/>
                <a:cs typeface="Quantico"/>
                <a:sym typeface="Quantico"/>
              </a:defRPr>
            </a:lvl9pPr>
          </a:lstStyle>
          <a:p/>
        </p:txBody>
      </p:sp>
      <p:sp>
        <p:nvSpPr>
          <p:cNvPr id="295" name="Google Shape;295;p33"/>
          <p:cNvSpPr txBox="1"/>
          <p:nvPr>
            <p:ph idx="3" type="title"/>
          </p:nvPr>
        </p:nvSpPr>
        <p:spPr>
          <a:xfrm>
            <a:off x="639625" y="3619500"/>
            <a:ext cx="2212500" cy="1113300"/>
          </a:xfrm>
          <a:prstGeom prst="rect">
            <a:avLst/>
          </a:prstGeom>
        </p:spPr>
        <p:txBody>
          <a:bodyPr anchorCtr="0" anchor="t" bIns="0" lIns="0" spcFirstLastPara="1" rIns="91425" wrap="square" tIns="0">
            <a:noAutofit/>
          </a:bodyPr>
          <a:lstStyle>
            <a:lvl1pPr lvl="0">
              <a:lnSpc>
                <a:spcPct val="150000"/>
              </a:lnSpc>
              <a:spcBef>
                <a:spcPts val="0"/>
              </a:spcBef>
              <a:spcAft>
                <a:spcPts val="0"/>
              </a:spcAft>
              <a:buClr>
                <a:schemeClr val="dk1"/>
              </a:buClr>
              <a:buSzPts val="2800"/>
              <a:buNone/>
              <a:defRPr sz="1000">
                <a:latin typeface="Lato"/>
                <a:ea typeface="Lato"/>
                <a:cs typeface="Lato"/>
                <a:sym typeface="Lato"/>
              </a:defRPr>
            </a:lvl1pPr>
            <a:lvl2pPr lvl="1">
              <a:lnSpc>
                <a:spcPct val="150000"/>
              </a:lnSpc>
              <a:spcBef>
                <a:spcPts val="0"/>
              </a:spcBef>
              <a:spcAft>
                <a:spcPts val="0"/>
              </a:spcAft>
              <a:buClr>
                <a:schemeClr val="dk1"/>
              </a:buClr>
              <a:buSzPts val="2800"/>
              <a:buNone/>
              <a:defRPr sz="1000">
                <a:latin typeface="Lato"/>
                <a:ea typeface="Lato"/>
                <a:cs typeface="Lato"/>
                <a:sym typeface="Lato"/>
              </a:defRPr>
            </a:lvl2pPr>
            <a:lvl3pPr lvl="2">
              <a:lnSpc>
                <a:spcPct val="150000"/>
              </a:lnSpc>
              <a:spcBef>
                <a:spcPts val="0"/>
              </a:spcBef>
              <a:spcAft>
                <a:spcPts val="0"/>
              </a:spcAft>
              <a:buClr>
                <a:schemeClr val="dk1"/>
              </a:buClr>
              <a:buSzPts val="2800"/>
              <a:buNone/>
              <a:defRPr sz="1000">
                <a:latin typeface="Lato"/>
                <a:ea typeface="Lato"/>
                <a:cs typeface="Lato"/>
                <a:sym typeface="Lato"/>
              </a:defRPr>
            </a:lvl3pPr>
            <a:lvl4pPr lvl="3">
              <a:lnSpc>
                <a:spcPct val="150000"/>
              </a:lnSpc>
              <a:spcBef>
                <a:spcPts val="0"/>
              </a:spcBef>
              <a:spcAft>
                <a:spcPts val="0"/>
              </a:spcAft>
              <a:buClr>
                <a:schemeClr val="dk1"/>
              </a:buClr>
              <a:buSzPts val="2800"/>
              <a:buNone/>
              <a:defRPr sz="1000">
                <a:latin typeface="Lato"/>
                <a:ea typeface="Lato"/>
                <a:cs typeface="Lato"/>
                <a:sym typeface="Lato"/>
              </a:defRPr>
            </a:lvl4pPr>
            <a:lvl5pPr lvl="4">
              <a:lnSpc>
                <a:spcPct val="150000"/>
              </a:lnSpc>
              <a:spcBef>
                <a:spcPts val="0"/>
              </a:spcBef>
              <a:spcAft>
                <a:spcPts val="0"/>
              </a:spcAft>
              <a:buClr>
                <a:schemeClr val="dk1"/>
              </a:buClr>
              <a:buSzPts val="2800"/>
              <a:buNone/>
              <a:defRPr sz="1000">
                <a:latin typeface="Lato"/>
                <a:ea typeface="Lato"/>
                <a:cs typeface="Lato"/>
                <a:sym typeface="Lato"/>
              </a:defRPr>
            </a:lvl5pPr>
            <a:lvl6pPr lvl="5">
              <a:lnSpc>
                <a:spcPct val="150000"/>
              </a:lnSpc>
              <a:spcBef>
                <a:spcPts val="0"/>
              </a:spcBef>
              <a:spcAft>
                <a:spcPts val="0"/>
              </a:spcAft>
              <a:buClr>
                <a:schemeClr val="dk1"/>
              </a:buClr>
              <a:buSzPts val="2800"/>
              <a:buNone/>
              <a:defRPr sz="1000">
                <a:latin typeface="Lato"/>
                <a:ea typeface="Lato"/>
                <a:cs typeface="Lato"/>
                <a:sym typeface="Lato"/>
              </a:defRPr>
            </a:lvl6pPr>
            <a:lvl7pPr lvl="6">
              <a:lnSpc>
                <a:spcPct val="150000"/>
              </a:lnSpc>
              <a:spcBef>
                <a:spcPts val="0"/>
              </a:spcBef>
              <a:spcAft>
                <a:spcPts val="0"/>
              </a:spcAft>
              <a:buClr>
                <a:schemeClr val="dk1"/>
              </a:buClr>
              <a:buSzPts val="2800"/>
              <a:buNone/>
              <a:defRPr sz="1000">
                <a:latin typeface="Lato"/>
                <a:ea typeface="Lato"/>
                <a:cs typeface="Lato"/>
                <a:sym typeface="Lato"/>
              </a:defRPr>
            </a:lvl7pPr>
            <a:lvl8pPr lvl="7">
              <a:lnSpc>
                <a:spcPct val="150000"/>
              </a:lnSpc>
              <a:spcBef>
                <a:spcPts val="0"/>
              </a:spcBef>
              <a:spcAft>
                <a:spcPts val="0"/>
              </a:spcAft>
              <a:buClr>
                <a:schemeClr val="dk1"/>
              </a:buClr>
              <a:buSzPts val="2800"/>
              <a:buNone/>
              <a:defRPr sz="1000">
                <a:latin typeface="Lato"/>
                <a:ea typeface="Lato"/>
                <a:cs typeface="Lato"/>
                <a:sym typeface="Lato"/>
              </a:defRPr>
            </a:lvl8pPr>
            <a:lvl9pPr lvl="8">
              <a:lnSpc>
                <a:spcPct val="150000"/>
              </a:lnSpc>
              <a:spcBef>
                <a:spcPts val="0"/>
              </a:spcBef>
              <a:spcAft>
                <a:spcPts val="0"/>
              </a:spcAft>
              <a:buClr>
                <a:schemeClr val="dk1"/>
              </a:buClr>
              <a:buSzPts val="2800"/>
              <a:buNone/>
              <a:defRPr sz="1000">
                <a:latin typeface="Lato"/>
                <a:ea typeface="Lato"/>
                <a:cs typeface="Lato"/>
                <a:sym typeface="Lato"/>
              </a:defRPr>
            </a:lvl9pPr>
          </a:lstStyle>
          <a:p/>
        </p:txBody>
      </p:sp>
      <p:sp>
        <p:nvSpPr>
          <p:cNvPr id="296" name="Google Shape;296;p33"/>
          <p:cNvSpPr txBox="1"/>
          <p:nvPr>
            <p:ph idx="4" type="title"/>
          </p:nvPr>
        </p:nvSpPr>
        <p:spPr>
          <a:xfrm>
            <a:off x="3222225" y="2940425"/>
            <a:ext cx="1927500" cy="5745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400"/>
              <a:buNone/>
              <a:defRPr b="1" sz="1400"/>
            </a:lvl1pPr>
            <a:lvl2pPr lvl="1">
              <a:spcBef>
                <a:spcPts val="0"/>
              </a:spcBef>
              <a:spcAft>
                <a:spcPts val="0"/>
              </a:spcAft>
              <a:buClr>
                <a:schemeClr val="dk1"/>
              </a:buClr>
              <a:buSzPts val="1400"/>
              <a:buNone/>
              <a:defRPr b="1" sz="1400">
                <a:latin typeface="Quantico"/>
                <a:ea typeface="Quantico"/>
                <a:cs typeface="Quantico"/>
                <a:sym typeface="Quantico"/>
              </a:defRPr>
            </a:lvl2pPr>
            <a:lvl3pPr lvl="2">
              <a:spcBef>
                <a:spcPts val="0"/>
              </a:spcBef>
              <a:spcAft>
                <a:spcPts val="0"/>
              </a:spcAft>
              <a:buClr>
                <a:schemeClr val="dk1"/>
              </a:buClr>
              <a:buSzPts val="1400"/>
              <a:buNone/>
              <a:defRPr b="1" sz="1400">
                <a:latin typeface="Quantico"/>
                <a:ea typeface="Quantico"/>
                <a:cs typeface="Quantico"/>
                <a:sym typeface="Quantico"/>
              </a:defRPr>
            </a:lvl3pPr>
            <a:lvl4pPr lvl="3">
              <a:spcBef>
                <a:spcPts val="0"/>
              </a:spcBef>
              <a:spcAft>
                <a:spcPts val="0"/>
              </a:spcAft>
              <a:buClr>
                <a:schemeClr val="dk1"/>
              </a:buClr>
              <a:buSzPts val="1400"/>
              <a:buNone/>
              <a:defRPr b="1" sz="1400">
                <a:latin typeface="Quantico"/>
                <a:ea typeface="Quantico"/>
                <a:cs typeface="Quantico"/>
                <a:sym typeface="Quantico"/>
              </a:defRPr>
            </a:lvl4pPr>
            <a:lvl5pPr lvl="4">
              <a:spcBef>
                <a:spcPts val="0"/>
              </a:spcBef>
              <a:spcAft>
                <a:spcPts val="0"/>
              </a:spcAft>
              <a:buClr>
                <a:schemeClr val="dk1"/>
              </a:buClr>
              <a:buSzPts val="1400"/>
              <a:buNone/>
              <a:defRPr b="1" sz="1400">
                <a:latin typeface="Quantico"/>
                <a:ea typeface="Quantico"/>
                <a:cs typeface="Quantico"/>
                <a:sym typeface="Quantico"/>
              </a:defRPr>
            </a:lvl5pPr>
            <a:lvl6pPr lvl="5">
              <a:spcBef>
                <a:spcPts val="0"/>
              </a:spcBef>
              <a:spcAft>
                <a:spcPts val="0"/>
              </a:spcAft>
              <a:buClr>
                <a:schemeClr val="dk1"/>
              </a:buClr>
              <a:buSzPts val="1400"/>
              <a:buNone/>
              <a:defRPr b="1" sz="1400">
                <a:latin typeface="Quantico"/>
                <a:ea typeface="Quantico"/>
                <a:cs typeface="Quantico"/>
                <a:sym typeface="Quantico"/>
              </a:defRPr>
            </a:lvl6pPr>
            <a:lvl7pPr lvl="6">
              <a:spcBef>
                <a:spcPts val="0"/>
              </a:spcBef>
              <a:spcAft>
                <a:spcPts val="0"/>
              </a:spcAft>
              <a:buClr>
                <a:schemeClr val="dk1"/>
              </a:buClr>
              <a:buSzPts val="1400"/>
              <a:buNone/>
              <a:defRPr b="1" sz="1400">
                <a:latin typeface="Quantico"/>
                <a:ea typeface="Quantico"/>
                <a:cs typeface="Quantico"/>
                <a:sym typeface="Quantico"/>
              </a:defRPr>
            </a:lvl7pPr>
            <a:lvl8pPr lvl="7">
              <a:spcBef>
                <a:spcPts val="0"/>
              </a:spcBef>
              <a:spcAft>
                <a:spcPts val="0"/>
              </a:spcAft>
              <a:buClr>
                <a:schemeClr val="dk1"/>
              </a:buClr>
              <a:buSzPts val="1400"/>
              <a:buNone/>
              <a:defRPr b="1" sz="1400">
                <a:latin typeface="Quantico"/>
                <a:ea typeface="Quantico"/>
                <a:cs typeface="Quantico"/>
                <a:sym typeface="Quantico"/>
              </a:defRPr>
            </a:lvl8pPr>
            <a:lvl9pPr lvl="8">
              <a:spcBef>
                <a:spcPts val="0"/>
              </a:spcBef>
              <a:spcAft>
                <a:spcPts val="0"/>
              </a:spcAft>
              <a:buClr>
                <a:schemeClr val="dk1"/>
              </a:buClr>
              <a:buSzPts val="1400"/>
              <a:buNone/>
              <a:defRPr b="1" sz="1400">
                <a:latin typeface="Quantico"/>
                <a:ea typeface="Quantico"/>
                <a:cs typeface="Quantico"/>
                <a:sym typeface="Quantico"/>
              </a:defRPr>
            </a:lvl9pPr>
          </a:lstStyle>
          <a:p/>
        </p:txBody>
      </p:sp>
      <p:sp>
        <p:nvSpPr>
          <p:cNvPr id="297" name="Google Shape;297;p33"/>
          <p:cNvSpPr txBox="1"/>
          <p:nvPr>
            <p:ph idx="5" type="title"/>
          </p:nvPr>
        </p:nvSpPr>
        <p:spPr>
          <a:xfrm>
            <a:off x="3219600" y="3619500"/>
            <a:ext cx="2212500" cy="1113300"/>
          </a:xfrm>
          <a:prstGeom prst="rect">
            <a:avLst/>
          </a:prstGeom>
        </p:spPr>
        <p:txBody>
          <a:bodyPr anchorCtr="0" anchor="t" bIns="0" lIns="0" spcFirstLastPara="1" rIns="91425" wrap="square" tIns="0">
            <a:noAutofit/>
          </a:bodyPr>
          <a:lstStyle>
            <a:lvl1pPr lvl="0">
              <a:lnSpc>
                <a:spcPct val="150000"/>
              </a:lnSpc>
              <a:spcBef>
                <a:spcPts val="0"/>
              </a:spcBef>
              <a:spcAft>
                <a:spcPts val="0"/>
              </a:spcAft>
              <a:buClr>
                <a:schemeClr val="dk1"/>
              </a:buClr>
              <a:buSzPts val="2800"/>
              <a:buNone/>
              <a:defRPr sz="1000">
                <a:latin typeface="Lato"/>
                <a:ea typeface="Lato"/>
                <a:cs typeface="Lato"/>
                <a:sym typeface="Lato"/>
              </a:defRPr>
            </a:lvl1pPr>
            <a:lvl2pPr lvl="1">
              <a:lnSpc>
                <a:spcPct val="150000"/>
              </a:lnSpc>
              <a:spcBef>
                <a:spcPts val="0"/>
              </a:spcBef>
              <a:spcAft>
                <a:spcPts val="0"/>
              </a:spcAft>
              <a:buClr>
                <a:schemeClr val="dk1"/>
              </a:buClr>
              <a:buSzPts val="2800"/>
              <a:buNone/>
              <a:defRPr sz="1000">
                <a:latin typeface="Lato"/>
                <a:ea typeface="Lato"/>
                <a:cs typeface="Lato"/>
                <a:sym typeface="Lato"/>
              </a:defRPr>
            </a:lvl2pPr>
            <a:lvl3pPr lvl="2">
              <a:lnSpc>
                <a:spcPct val="150000"/>
              </a:lnSpc>
              <a:spcBef>
                <a:spcPts val="0"/>
              </a:spcBef>
              <a:spcAft>
                <a:spcPts val="0"/>
              </a:spcAft>
              <a:buClr>
                <a:schemeClr val="dk1"/>
              </a:buClr>
              <a:buSzPts val="2800"/>
              <a:buNone/>
              <a:defRPr sz="1000">
                <a:latin typeface="Lato"/>
                <a:ea typeface="Lato"/>
                <a:cs typeface="Lato"/>
                <a:sym typeface="Lato"/>
              </a:defRPr>
            </a:lvl3pPr>
            <a:lvl4pPr lvl="3">
              <a:lnSpc>
                <a:spcPct val="150000"/>
              </a:lnSpc>
              <a:spcBef>
                <a:spcPts val="0"/>
              </a:spcBef>
              <a:spcAft>
                <a:spcPts val="0"/>
              </a:spcAft>
              <a:buClr>
                <a:schemeClr val="dk1"/>
              </a:buClr>
              <a:buSzPts val="2800"/>
              <a:buNone/>
              <a:defRPr sz="1000">
                <a:latin typeface="Lato"/>
                <a:ea typeface="Lato"/>
                <a:cs typeface="Lato"/>
                <a:sym typeface="Lato"/>
              </a:defRPr>
            </a:lvl4pPr>
            <a:lvl5pPr lvl="4">
              <a:lnSpc>
                <a:spcPct val="150000"/>
              </a:lnSpc>
              <a:spcBef>
                <a:spcPts val="0"/>
              </a:spcBef>
              <a:spcAft>
                <a:spcPts val="0"/>
              </a:spcAft>
              <a:buClr>
                <a:schemeClr val="dk1"/>
              </a:buClr>
              <a:buSzPts val="2800"/>
              <a:buNone/>
              <a:defRPr sz="1000">
                <a:latin typeface="Lato"/>
                <a:ea typeface="Lato"/>
                <a:cs typeface="Lato"/>
                <a:sym typeface="Lato"/>
              </a:defRPr>
            </a:lvl5pPr>
            <a:lvl6pPr lvl="5">
              <a:lnSpc>
                <a:spcPct val="150000"/>
              </a:lnSpc>
              <a:spcBef>
                <a:spcPts val="0"/>
              </a:spcBef>
              <a:spcAft>
                <a:spcPts val="0"/>
              </a:spcAft>
              <a:buClr>
                <a:schemeClr val="dk1"/>
              </a:buClr>
              <a:buSzPts val="2800"/>
              <a:buNone/>
              <a:defRPr sz="1000">
                <a:latin typeface="Lato"/>
                <a:ea typeface="Lato"/>
                <a:cs typeface="Lato"/>
                <a:sym typeface="Lato"/>
              </a:defRPr>
            </a:lvl6pPr>
            <a:lvl7pPr lvl="6">
              <a:lnSpc>
                <a:spcPct val="150000"/>
              </a:lnSpc>
              <a:spcBef>
                <a:spcPts val="0"/>
              </a:spcBef>
              <a:spcAft>
                <a:spcPts val="0"/>
              </a:spcAft>
              <a:buClr>
                <a:schemeClr val="dk1"/>
              </a:buClr>
              <a:buSzPts val="2800"/>
              <a:buNone/>
              <a:defRPr sz="1000">
                <a:latin typeface="Lato"/>
                <a:ea typeface="Lato"/>
                <a:cs typeface="Lato"/>
                <a:sym typeface="Lato"/>
              </a:defRPr>
            </a:lvl7pPr>
            <a:lvl8pPr lvl="7">
              <a:lnSpc>
                <a:spcPct val="150000"/>
              </a:lnSpc>
              <a:spcBef>
                <a:spcPts val="0"/>
              </a:spcBef>
              <a:spcAft>
                <a:spcPts val="0"/>
              </a:spcAft>
              <a:buClr>
                <a:schemeClr val="dk1"/>
              </a:buClr>
              <a:buSzPts val="2800"/>
              <a:buNone/>
              <a:defRPr sz="1000">
                <a:latin typeface="Lato"/>
                <a:ea typeface="Lato"/>
                <a:cs typeface="Lato"/>
                <a:sym typeface="Lato"/>
              </a:defRPr>
            </a:lvl8pPr>
            <a:lvl9pPr lvl="8">
              <a:lnSpc>
                <a:spcPct val="150000"/>
              </a:lnSpc>
              <a:spcBef>
                <a:spcPts val="0"/>
              </a:spcBef>
              <a:spcAft>
                <a:spcPts val="0"/>
              </a:spcAft>
              <a:buClr>
                <a:schemeClr val="dk1"/>
              </a:buClr>
              <a:buSzPts val="2800"/>
              <a:buNone/>
              <a:defRPr sz="1000">
                <a:latin typeface="Lato"/>
                <a:ea typeface="Lato"/>
                <a:cs typeface="Lato"/>
                <a:sym typeface="Lato"/>
              </a:defRPr>
            </a:lvl9pPr>
          </a:lstStyle>
          <a:p/>
        </p:txBody>
      </p:sp>
      <p:sp>
        <p:nvSpPr>
          <p:cNvPr id="298" name="Google Shape;298;p33"/>
          <p:cNvSpPr txBox="1"/>
          <p:nvPr>
            <p:ph idx="6" type="title"/>
          </p:nvPr>
        </p:nvSpPr>
        <p:spPr>
          <a:xfrm>
            <a:off x="5807450" y="2940425"/>
            <a:ext cx="1927500" cy="5745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1400"/>
              <a:buNone/>
              <a:defRPr b="1" sz="1400"/>
            </a:lvl1pPr>
            <a:lvl2pPr lvl="1">
              <a:spcBef>
                <a:spcPts val="0"/>
              </a:spcBef>
              <a:spcAft>
                <a:spcPts val="0"/>
              </a:spcAft>
              <a:buClr>
                <a:schemeClr val="dk1"/>
              </a:buClr>
              <a:buSzPts val="1400"/>
              <a:buNone/>
              <a:defRPr b="1" sz="1400">
                <a:latin typeface="Quantico"/>
                <a:ea typeface="Quantico"/>
                <a:cs typeface="Quantico"/>
                <a:sym typeface="Quantico"/>
              </a:defRPr>
            </a:lvl2pPr>
            <a:lvl3pPr lvl="2">
              <a:spcBef>
                <a:spcPts val="0"/>
              </a:spcBef>
              <a:spcAft>
                <a:spcPts val="0"/>
              </a:spcAft>
              <a:buClr>
                <a:schemeClr val="dk1"/>
              </a:buClr>
              <a:buSzPts val="1400"/>
              <a:buNone/>
              <a:defRPr b="1" sz="1400">
                <a:latin typeface="Quantico"/>
                <a:ea typeface="Quantico"/>
                <a:cs typeface="Quantico"/>
                <a:sym typeface="Quantico"/>
              </a:defRPr>
            </a:lvl3pPr>
            <a:lvl4pPr lvl="3">
              <a:spcBef>
                <a:spcPts val="0"/>
              </a:spcBef>
              <a:spcAft>
                <a:spcPts val="0"/>
              </a:spcAft>
              <a:buClr>
                <a:schemeClr val="dk1"/>
              </a:buClr>
              <a:buSzPts val="1400"/>
              <a:buNone/>
              <a:defRPr b="1" sz="1400">
                <a:latin typeface="Quantico"/>
                <a:ea typeface="Quantico"/>
                <a:cs typeface="Quantico"/>
                <a:sym typeface="Quantico"/>
              </a:defRPr>
            </a:lvl4pPr>
            <a:lvl5pPr lvl="4">
              <a:spcBef>
                <a:spcPts val="0"/>
              </a:spcBef>
              <a:spcAft>
                <a:spcPts val="0"/>
              </a:spcAft>
              <a:buClr>
                <a:schemeClr val="dk1"/>
              </a:buClr>
              <a:buSzPts val="1400"/>
              <a:buNone/>
              <a:defRPr b="1" sz="1400">
                <a:latin typeface="Quantico"/>
                <a:ea typeface="Quantico"/>
                <a:cs typeface="Quantico"/>
                <a:sym typeface="Quantico"/>
              </a:defRPr>
            </a:lvl5pPr>
            <a:lvl6pPr lvl="5">
              <a:spcBef>
                <a:spcPts val="0"/>
              </a:spcBef>
              <a:spcAft>
                <a:spcPts val="0"/>
              </a:spcAft>
              <a:buClr>
                <a:schemeClr val="dk1"/>
              </a:buClr>
              <a:buSzPts val="1400"/>
              <a:buNone/>
              <a:defRPr b="1" sz="1400">
                <a:latin typeface="Quantico"/>
                <a:ea typeface="Quantico"/>
                <a:cs typeface="Quantico"/>
                <a:sym typeface="Quantico"/>
              </a:defRPr>
            </a:lvl6pPr>
            <a:lvl7pPr lvl="6">
              <a:spcBef>
                <a:spcPts val="0"/>
              </a:spcBef>
              <a:spcAft>
                <a:spcPts val="0"/>
              </a:spcAft>
              <a:buClr>
                <a:schemeClr val="dk1"/>
              </a:buClr>
              <a:buSzPts val="1400"/>
              <a:buNone/>
              <a:defRPr b="1" sz="1400">
                <a:latin typeface="Quantico"/>
                <a:ea typeface="Quantico"/>
                <a:cs typeface="Quantico"/>
                <a:sym typeface="Quantico"/>
              </a:defRPr>
            </a:lvl7pPr>
            <a:lvl8pPr lvl="7">
              <a:spcBef>
                <a:spcPts val="0"/>
              </a:spcBef>
              <a:spcAft>
                <a:spcPts val="0"/>
              </a:spcAft>
              <a:buClr>
                <a:schemeClr val="dk1"/>
              </a:buClr>
              <a:buSzPts val="1400"/>
              <a:buNone/>
              <a:defRPr b="1" sz="1400">
                <a:latin typeface="Quantico"/>
                <a:ea typeface="Quantico"/>
                <a:cs typeface="Quantico"/>
                <a:sym typeface="Quantico"/>
              </a:defRPr>
            </a:lvl8pPr>
            <a:lvl9pPr lvl="8">
              <a:spcBef>
                <a:spcPts val="0"/>
              </a:spcBef>
              <a:spcAft>
                <a:spcPts val="0"/>
              </a:spcAft>
              <a:buClr>
                <a:schemeClr val="dk1"/>
              </a:buClr>
              <a:buSzPts val="1400"/>
              <a:buNone/>
              <a:defRPr b="1" sz="1400">
                <a:latin typeface="Quantico"/>
                <a:ea typeface="Quantico"/>
                <a:cs typeface="Quantico"/>
                <a:sym typeface="Quantico"/>
              </a:defRPr>
            </a:lvl9pPr>
          </a:lstStyle>
          <a:p/>
        </p:txBody>
      </p:sp>
      <p:sp>
        <p:nvSpPr>
          <p:cNvPr id="299" name="Google Shape;299;p33"/>
          <p:cNvSpPr txBox="1"/>
          <p:nvPr>
            <p:ph idx="7" type="title"/>
          </p:nvPr>
        </p:nvSpPr>
        <p:spPr>
          <a:xfrm>
            <a:off x="5804825" y="3619500"/>
            <a:ext cx="2212500" cy="1113300"/>
          </a:xfrm>
          <a:prstGeom prst="rect">
            <a:avLst/>
          </a:prstGeom>
        </p:spPr>
        <p:txBody>
          <a:bodyPr anchorCtr="0" anchor="t" bIns="0" lIns="0" spcFirstLastPara="1" rIns="91425" wrap="square" tIns="0">
            <a:noAutofit/>
          </a:bodyPr>
          <a:lstStyle>
            <a:lvl1pPr lvl="0">
              <a:lnSpc>
                <a:spcPct val="150000"/>
              </a:lnSpc>
              <a:spcBef>
                <a:spcPts val="0"/>
              </a:spcBef>
              <a:spcAft>
                <a:spcPts val="0"/>
              </a:spcAft>
              <a:buClr>
                <a:schemeClr val="dk1"/>
              </a:buClr>
              <a:buSzPts val="2800"/>
              <a:buNone/>
              <a:defRPr sz="1000">
                <a:latin typeface="Lato"/>
                <a:ea typeface="Lato"/>
                <a:cs typeface="Lato"/>
                <a:sym typeface="Lato"/>
              </a:defRPr>
            </a:lvl1pPr>
            <a:lvl2pPr lvl="1">
              <a:lnSpc>
                <a:spcPct val="150000"/>
              </a:lnSpc>
              <a:spcBef>
                <a:spcPts val="0"/>
              </a:spcBef>
              <a:spcAft>
                <a:spcPts val="0"/>
              </a:spcAft>
              <a:buClr>
                <a:schemeClr val="dk1"/>
              </a:buClr>
              <a:buSzPts val="2800"/>
              <a:buNone/>
              <a:defRPr sz="1000">
                <a:latin typeface="Lato"/>
                <a:ea typeface="Lato"/>
                <a:cs typeface="Lato"/>
                <a:sym typeface="Lato"/>
              </a:defRPr>
            </a:lvl2pPr>
            <a:lvl3pPr lvl="2">
              <a:lnSpc>
                <a:spcPct val="150000"/>
              </a:lnSpc>
              <a:spcBef>
                <a:spcPts val="0"/>
              </a:spcBef>
              <a:spcAft>
                <a:spcPts val="0"/>
              </a:spcAft>
              <a:buClr>
                <a:schemeClr val="dk1"/>
              </a:buClr>
              <a:buSzPts val="2800"/>
              <a:buNone/>
              <a:defRPr sz="1000">
                <a:latin typeface="Lato"/>
                <a:ea typeface="Lato"/>
                <a:cs typeface="Lato"/>
                <a:sym typeface="Lato"/>
              </a:defRPr>
            </a:lvl3pPr>
            <a:lvl4pPr lvl="3">
              <a:lnSpc>
                <a:spcPct val="150000"/>
              </a:lnSpc>
              <a:spcBef>
                <a:spcPts val="0"/>
              </a:spcBef>
              <a:spcAft>
                <a:spcPts val="0"/>
              </a:spcAft>
              <a:buClr>
                <a:schemeClr val="dk1"/>
              </a:buClr>
              <a:buSzPts val="2800"/>
              <a:buNone/>
              <a:defRPr sz="1000">
                <a:latin typeface="Lato"/>
                <a:ea typeface="Lato"/>
                <a:cs typeface="Lato"/>
                <a:sym typeface="Lato"/>
              </a:defRPr>
            </a:lvl4pPr>
            <a:lvl5pPr lvl="4">
              <a:lnSpc>
                <a:spcPct val="150000"/>
              </a:lnSpc>
              <a:spcBef>
                <a:spcPts val="0"/>
              </a:spcBef>
              <a:spcAft>
                <a:spcPts val="0"/>
              </a:spcAft>
              <a:buClr>
                <a:schemeClr val="dk1"/>
              </a:buClr>
              <a:buSzPts val="2800"/>
              <a:buNone/>
              <a:defRPr sz="1000">
                <a:latin typeface="Lato"/>
                <a:ea typeface="Lato"/>
                <a:cs typeface="Lato"/>
                <a:sym typeface="Lato"/>
              </a:defRPr>
            </a:lvl5pPr>
            <a:lvl6pPr lvl="5">
              <a:lnSpc>
                <a:spcPct val="150000"/>
              </a:lnSpc>
              <a:spcBef>
                <a:spcPts val="0"/>
              </a:spcBef>
              <a:spcAft>
                <a:spcPts val="0"/>
              </a:spcAft>
              <a:buClr>
                <a:schemeClr val="dk1"/>
              </a:buClr>
              <a:buSzPts val="2800"/>
              <a:buNone/>
              <a:defRPr sz="1000">
                <a:latin typeface="Lato"/>
                <a:ea typeface="Lato"/>
                <a:cs typeface="Lato"/>
                <a:sym typeface="Lato"/>
              </a:defRPr>
            </a:lvl6pPr>
            <a:lvl7pPr lvl="6">
              <a:lnSpc>
                <a:spcPct val="150000"/>
              </a:lnSpc>
              <a:spcBef>
                <a:spcPts val="0"/>
              </a:spcBef>
              <a:spcAft>
                <a:spcPts val="0"/>
              </a:spcAft>
              <a:buClr>
                <a:schemeClr val="dk1"/>
              </a:buClr>
              <a:buSzPts val="2800"/>
              <a:buNone/>
              <a:defRPr sz="1000">
                <a:latin typeface="Lato"/>
                <a:ea typeface="Lato"/>
                <a:cs typeface="Lato"/>
                <a:sym typeface="Lato"/>
              </a:defRPr>
            </a:lvl7pPr>
            <a:lvl8pPr lvl="7">
              <a:lnSpc>
                <a:spcPct val="150000"/>
              </a:lnSpc>
              <a:spcBef>
                <a:spcPts val="0"/>
              </a:spcBef>
              <a:spcAft>
                <a:spcPts val="0"/>
              </a:spcAft>
              <a:buClr>
                <a:schemeClr val="dk1"/>
              </a:buClr>
              <a:buSzPts val="2800"/>
              <a:buNone/>
              <a:defRPr sz="1000">
                <a:latin typeface="Lato"/>
                <a:ea typeface="Lato"/>
                <a:cs typeface="Lato"/>
                <a:sym typeface="Lato"/>
              </a:defRPr>
            </a:lvl8pPr>
            <a:lvl9pPr lvl="8">
              <a:lnSpc>
                <a:spcPct val="150000"/>
              </a:lnSpc>
              <a:spcBef>
                <a:spcPts val="0"/>
              </a:spcBef>
              <a:spcAft>
                <a:spcPts val="0"/>
              </a:spcAft>
              <a:buClr>
                <a:schemeClr val="dk1"/>
              </a:buClr>
              <a:buSzPts val="2800"/>
              <a:buNone/>
              <a:defRPr sz="1000">
                <a:latin typeface="Lato"/>
                <a:ea typeface="Lato"/>
                <a:cs typeface="Lato"/>
                <a:sym typeface="Lato"/>
              </a:defRPr>
            </a:lvl9pPr>
          </a:lstStyle>
          <a:p/>
        </p:txBody>
      </p:sp>
      <p:sp>
        <p:nvSpPr>
          <p:cNvPr id="300" name="Google Shape;300;p33"/>
          <p:cNvSpPr txBox="1"/>
          <p:nvPr>
            <p:ph idx="8" type="title"/>
          </p:nvPr>
        </p:nvSpPr>
        <p:spPr>
          <a:xfrm>
            <a:off x="459325" y="788000"/>
            <a:ext cx="4648200" cy="103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3000"/>
              <a:buNone/>
              <a:defRPr sz="2400"/>
            </a:lvl1pPr>
            <a:lvl2pPr lvl="1">
              <a:spcBef>
                <a:spcPts val="0"/>
              </a:spcBef>
              <a:spcAft>
                <a:spcPts val="0"/>
              </a:spcAft>
              <a:buClr>
                <a:schemeClr val="dk1"/>
              </a:buClr>
              <a:buSzPts val="3000"/>
              <a:buNone/>
              <a:defRPr sz="2400">
                <a:latin typeface="Quantico"/>
                <a:ea typeface="Quantico"/>
                <a:cs typeface="Quantico"/>
                <a:sym typeface="Quantico"/>
              </a:defRPr>
            </a:lvl2pPr>
            <a:lvl3pPr lvl="2">
              <a:spcBef>
                <a:spcPts val="0"/>
              </a:spcBef>
              <a:spcAft>
                <a:spcPts val="0"/>
              </a:spcAft>
              <a:buClr>
                <a:schemeClr val="dk1"/>
              </a:buClr>
              <a:buSzPts val="3000"/>
              <a:buNone/>
              <a:defRPr sz="2400">
                <a:latin typeface="Quantico"/>
                <a:ea typeface="Quantico"/>
                <a:cs typeface="Quantico"/>
                <a:sym typeface="Quantico"/>
              </a:defRPr>
            </a:lvl3pPr>
            <a:lvl4pPr lvl="3">
              <a:spcBef>
                <a:spcPts val="0"/>
              </a:spcBef>
              <a:spcAft>
                <a:spcPts val="0"/>
              </a:spcAft>
              <a:buClr>
                <a:schemeClr val="dk1"/>
              </a:buClr>
              <a:buSzPts val="3000"/>
              <a:buNone/>
              <a:defRPr sz="2400">
                <a:latin typeface="Quantico"/>
                <a:ea typeface="Quantico"/>
                <a:cs typeface="Quantico"/>
                <a:sym typeface="Quantico"/>
              </a:defRPr>
            </a:lvl4pPr>
            <a:lvl5pPr lvl="4">
              <a:spcBef>
                <a:spcPts val="0"/>
              </a:spcBef>
              <a:spcAft>
                <a:spcPts val="0"/>
              </a:spcAft>
              <a:buClr>
                <a:schemeClr val="dk1"/>
              </a:buClr>
              <a:buSzPts val="3000"/>
              <a:buNone/>
              <a:defRPr sz="2400">
                <a:latin typeface="Quantico"/>
                <a:ea typeface="Quantico"/>
                <a:cs typeface="Quantico"/>
                <a:sym typeface="Quantico"/>
              </a:defRPr>
            </a:lvl5pPr>
            <a:lvl6pPr lvl="5">
              <a:spcBef>
                <a:spcPts val="0"/>
              </a:spcBef>
              <a:spcAft>
                <a:spcPts val="0"/>
              </a:spcAft>
              <a:buClr>
                <a:schemeClr val="dk1"/>
              </a:buClr>
              <a:buSzPts val="3000"/>
              <a:buNone/>
              <a:defRPr sz="2400">
                <a:latin typeface="Quantico"/>
                <a:ea typeface="Quantico"/>
                <a:cs typeface="Quantico"/>
                <a:sym typeface="Quantico"/>
              </a:defRPr>
            </a:lvl6pPr>
            <a:lvl7pPr lvl="6">
              <a:spcBef>
                <a:spcPts val="0"/>
              </a:spcBef>
              <a:spcAft>
                <a:spcPts val="0"/>
              </a:spcAft>
              <a:buClr>
                <a:schemeClr val="dk1"/>
              </a:buClr>
              <a:buSzPts val="3000"/>
              <a:buNone/>
              <a:defRPr sz="2400">
                <a:latin typeface="Quantico"/>
                <a:ea typeface="Quantico"/>
                <a:cs typeface="Quantico"/>
                <a:sym typeface="Quantico"/>
              </a:defRPr>
            </a:lvl7pPr>
            <a:lvl8pPr lvl="7">
              <a:spcBef>
                <a:spcPts val="0"/>
              </a:spcBef>
              <a:spcAft>
                <a:spcPts val="0"/>
              </a:spcAft>
              <a:buClr>
                <a:schemeClr val="dk1"/>
              </a:buClr>
              <a:buSzPts val="3000"/>
              <a:buNone/>
              <a:defRPr sz="2400">
                <a:latin typeface="Quantico"/>
                <a:ea typeface="Quantico"/>
                <a:cs typeface="Quantico"/>
                <a:sym typeface="Quantico"/>
              </a:defRPr>
            </a:lvl8pPr>
            <a:lvl9pPr lvl="8">
              <a:spcBef>
                <a:spcPts val="0"/>
              </a:spcBef>
              <a:spcAft>
                <a:spcPts val="0"/>
              </a:spcAft>
              <a:buClr>
                <a:schemeClr val="dk1"/>
              </a:buClr>
              <a:buSzPts val="3000"/>
              <a:buNone/>
              <a:defRPr sz="2400">
                <a:latin typeface="Quantico"/>
                <a:ea typeface="Quantico"/>
                <a:cs typeface="Quantico"/>
                <a:sym typeface="Quantico"/>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ideas - ALT 3">
  <p:cSld name="CUSTOM_5_1_1_1_2">
    <p:bg>
      <p:bgPr>
        <a:solidFill>
          <a:schemeClr val="lt1"/>
        </a:solidFill>
      </p:bgPr>
    </p:bg>
    <p:spTree>
      <p:nvGrpSpPr>
        <p:cNvPr id="301" name="Shape 301"/>
        <p:cNvGrpSpPr/>
        <p:nvPr/>
      </p:nvGrpSpPr>
      <p:grpSpPr>
        <a:xfrm>
          <a:off x="0" y="0"/>
          <a:ext cx="0" cy="0"/>
          <a:chOff x="0" y="0"/>
          <a:chExt cx="0" cy="0"/>
        </a:xfrm>
      </p:grpSpPr>
      <p:sp>
        <p:nvSpPr>
          <p:cNvPr id="302" name="Google Shape;302;p34"/>
          <p:cNvSpPr txBox="1"/>
          <p:nvPr/>
        </p:nvSpPr>
        <p:spPr>
          <a:xfrm>
            <a:off x="8578200" y="4960647"/>
            <a:ext cx="281100" cy="107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lang="en" sz="500">
                <a:solidFill>
                  <a:schemeClr val="dk2"/>
                </a:solidFill>
                <a:latin typeface="Lato"/>
                <a:ea typeface="Lato"/>
                <a:cs typeface="Lato"/>
                <a:sym typeface="Lato"/>
              </a:rPr>
              <a:t>‹#›</a:t>
            </a:fld>
            <a:endParaRPr sz="500">
              <a:solidFill>
                <a:schemeClr val="dk2"/>
              </a:solidFill>
              <a:latin typeface="Lato"/>
              <a:ea typeface="Lato"/>
              <a:cs typeface="Lato"/>
              <a:sym typeface="Lato"/>
            </a:endParaRPr>
          </a:p>
          <a:p>
            <a:pPr indent="0" lvl="0" marL="0" rtl="0" algn="r">
              <a:lnSpc>
                <a:spcPct val="150000"/>
              </a:lnSpc>
              <a:spcBef>
                <a:spcPts val="0"/>
              </a:spcBef>
              <a:spcAft>
                <a:spcPts val="0"/>
              </a:spcAft>
              <a:buSzPts val="500"/>
              <a:buNone/>
            </a:pPr>
            <a:r>
              <a:t/>
            </a:r>
            <a:endParaRPr sz="500">
              <a:solidFill>
                <a:schemeClr val="dk2"/>
              </a:solidFill>
              <a:latin typeface="Lato"/>
              <a:ea typeface="Lato"/>
              <a:cs typeface="Lato"/>
              <a:sym typeface="Lato"/>
            </a:endParaRPr>
          </a:p>
          <a:p>
            <a:pPr indent="0" lvl="0" marL="0" rtl="0" algn="r">
              <a:lnSpc>
                <a:spcPct val="150000"/>
              </a:lnSpc>
              <a:spcBef>
                <a:spcPts val="0"/>
              </a:spcBef>
              <a:spcAft>
                <a:spcPts val="0"/>
              </a:spcAft>
              <a:buSzPts val="500"/>
              <a:buNone/>
            </a:pPr>
            <a:r>
              <a:t/>
            </a:r>
            <a:endParaRPr sz="500">
              <a:solidFill>
                <a:schemeClr val="dk2"/>
              </a:solidFill>
              <a:latin typeface="Lato"/>
              <a:ea typeface="Lato"/>
              <a:cs typeface="Lato"/>
              <a:sym typeface="Lato"/>
            </a:endParaRPr>
          </a:p>
        </p:txBody>
      </p:sp>
      <p:sp>
        <p:nvSpPr>
          <p:cNvPr id="303" name="Google Shape;303;p34"/>
          <p:cNvSpPr txBox="1"/>
          <p:nvPr>
            <p:ph type="title"/>
          </p:nvPr>
        </p:nvSpPr>
        <p:spPr>
          <a:xfrm>
            <a:off x="439550" y="765750"/>
            <a:ext cx="5045700" cy="103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3000"/>
              <a:buNone/>
              <a:defRPr sz="2400">
                <a:solidFill>
                  <a:schemeClr val="accent6"/>
                </a:solidFill>
              </a:defRPr>
            </a:lvl1pPr>
            <a:lvl2pPr lvl="1">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
        <p:nvSpPr>
          <p:cNvPr id="304" name="Google Shape;304;p34"/>
          <p:cNvSpPr txBox="1"/>
          <p:nvPr>
            <p:ph idx="1" type="subTitle"/>
          </p:nvPr>
        </p:nvSpPr>
        <p:spPr>
          <a:xfrm>
            <a:off x="446900" y="397650"/>
            <a:ext cx="5344500" cy="574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700"/>
              <a:buFont typeface="Lato"/>
              <a:buNone/>
              <a:defRPr sz="1600">
                <a:solidFill>
                  <a:schemeClr val="accent6"/>
                </a:solidFill>
              </a:defRPr>
            </a:lvl1pPr>
            <a:lvl2pPr lvl="1">
              <a:spcBef>
                <a:spcPts val="1000"/>
              </a:spcBef>
              <a:spcAft>
                <a:spcPts val="0"/>
              </a:spcAft>
              <a:buClr>
                <a:schemeClr val="accent6"/>
              </a:buClr>
              <a:buSzPts val="1700"/>
              <a:buFont typeface="Lato"/>
              <a:buNone/>
              <a:defRPr sz="1600">
                <a:solidFill>
                  <a:schemeClr val="accent6"/>
                </a:solidFill>
              </a:defRPr>
            </a:lvl2pPr>
            <a:lvl3pPr lvl="2">
              <a:spcBef>
                <a:spcPts val="1000"/>
              </a:spcBef>
              <a:spcAft>
                <a:spcPts val="0"/>
              </a:spcAft>
              <a:buClr>
                <a:schemeClr val="accent6"/>
              </a:buClr>
              <a:buSzPts val="1700"/>
              <a:buFont typeface="Lato"/>
              <a:buNone/>
              <a:defRPr sz="1600">
                <a:solidFill>
                  <a:schemeClr val="accent6"/>
                </a:solidFill>
              </a:defRPr>
            </a:lvl3pPr>
            <a:lvl4pPr lvl="3">
              <a:spcBef>
                <a:spcPts val="1000"/>
              </a:spcBef>
              <a:spcAft>
                <a:spcPts val="0"/>
              </a:spcAft>
              <a:buClr>
                <a:schemeClr val="accent6"/>
              </a:buClr>
              <a:buSzPts val="1700"/>
              <a:buFont typeface="Lato"/>
              <a:buNone/>
              <a:defRPr sz="1600">
                <a:solidFill>
                  <a:schemeClr val="accent6"/>
                </a:solidFill>
              </a:defRPr>
            </a:lvl4pPr>
            <a:lvl5pPr lvl="4">
              <a:spcBef>
                <a:spcPts val="1000"/>
              </a:spcBef>
              <a:spcAft>
                <a:spcPts val="0"/>
              </a:spcAft>
              <a:buClr>
                <a:schemeClr val="accent6"/>
              </a:buClr>
              <a:buSzPts val="1700"/>
              <a:buFont typeface="Lato"/>
              <a:buNone/>
              <a:defRPr sz="1600">
                <a:solidFill>
                  <a:schemeClr val="accent6"/>
                </a:solidFill>
              </a:defRPr>
            </a:lvl5pPr>
            <a:lvl6pPr lvl="5">
              <a:spcBef>
                <a:spcPts val="1000"/>
              </a:spcBef>
              <a:spcAft>
                <a:spcPts val="0"/>
              </a:spcAft>
              <a:buClr>
                <a:schemeClr val="accent6"/>
              </a:buClr>
              <a:buSzPts val="1700"/>
              <a:buFont typeface="Lato"/>
              <a:buNone/>
              <a:defRPr sz="1600">
                <a:solidFill>
                  <a:schemeClr val="accent6"/>
                </a:solidFill>
              </a:defRPr>
            </a:lvl6pPr>
            <a:lvl7pPr lvl="6">
              <a:spcBef>
                <a:spcPts val="1000"/>
              </a:spcBef>
              <a:spcAft>
                <a:spcPts val="0"/>
              </a:spcAft>
              <a:buClr>
                <a:schemeClr val="accent6"/>
              </a:buClr>
              <a:buSzPts val="1700"/>
              <a:buFont typeface="Lato"/>
              <a:buNone/>
              <a:defRPr sz="1600">
                <a:solidFill>
                  <a:schemeClr val="accent6"/>
                </a:solidFill>
              </a:defRPr>
            </a:lvl7pPr>
            <a:lvl8pPr lvl="7">
              <a:spcBef>
                <a:spcPts val="1000"/>
              </a:spcBef>
              <a:spcAft>
                <a:spcPts val="0"/>
              </a:spcAft>
              <a:buClr>
                <a:schemeClr val="accent6"/>
              </a:buClr>
              <a:buSzPts val="1700"/>
              <a:buFont typeface="Lato"/>
              <a:buNone/>
              <a:defRPr sz="1600">
                <a:solidFill>
                  <a:schemeClr val="accent6"/>
                </a:solidFill>
              </a:defRPr>
            </a:lvl8pPr>
            <a:lvl9pPr lvl="8">
              <a:spcBef>
                <a:spcPts val="1000"/>
              </a:spcBef>
              <a:spcAft>
                <a:spcPts val="1000"/>
              </a:spcAft>
              <a:buClr>
                <a:schemeClr val="accent6"/>
              </a:buClr>
              <a:buSzPts val="1700"/>
              <a:buFont typeface="Lato"/>
              <a:buNone/>
              <a:defRPr sz="1600">
                <a:solidFill>
                  <a:schemeClr val="accent6"/>
                </a:solidFill>
              </a:defRPr>
            </a:lvl9pPr>
          </a:lstStyle>
          <a:p/>
        </p:txBody>
      </p:sp>
      <p:sp>
        <p:nvSpPr>
          <p:cNvPr id="305" name="Google Shape;305;p34"/>
          <p:cNvSpPr txBox="1"/>
          <p:nvPr>
            <p:ph idx="2" type="title"/>
          </p:nvPr>
        </p:nvSpPr>
        <p:spPr>
          <a:xfrm>
            <a:off x="423025" y="2331750"/>
            <a:ext cx="1600200" cy="252000"/>
          </a:xfrm>
          <a:prstGeom prst="rect">
            <a:avLst/>
          </a:prstGeom>
        </p:spPr>
        <p:txBody>
          <a:bodyPr anchorCtr="0" anchor="ctr" bIns="0" lIns="0" spcFirstLastPara="1" rIns="91425" wrap="square" tIns="0">
            <a:noAutofit/>
          </a:bodyPr>
          <a:lstStyle>
            <a:lvl1pPr lvl="0">
              <a:spcBef>
                <a:spcPts val="0"/>
              </a:spcBef>
              <a:spcAft>
                <a:spcPts val="0"/>
              </a:spcAft>
              <a:buClr>
                <a:schemeClr val="accent6"/>
              </a:buClr>
              <a:buSzPts val="1200"/>
              <a:buNone/>
              <a:defRPr sz="1200">
                <a:solidFill>
                  <a:schemeClr val="accent6"/>
                </a:solidFill>
              </a:defRPr>
            </a:lvl1pPr>
            <a:lvl2pPr lvl="1">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2pPr>
            <a:lvl3pPr lvl="2">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3pPr>
            <a:lvl4pPr lvl="3">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4pPr>
            <a:lvl5pPr lvl="4">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5pPr>
            <a:lvl6pPr lvl="5">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6pPr>
            <a:lvl7pPr lvl="6">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7pPr>
            <a:lvl8pPr lvl="7">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8pPr>
            <a:lvl9pPr lvl="8">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9pPr>
          </a:lstStyle>
          <a:p/>
        </p:txBody>
      </p:sp>
      <p:sp>
        <p:nvSpPr>
          <p:cNvPr id="306" name="Google Shape;306;p34"/>
          <p:cNvSpPr txBox="1"/>
          <p:nvPr>
            <p:ph idx="3" type="body"/>
          </p:nvPr>
        </p:nvSpPr>
        <p:spPr>
          <a:xfrm>
            <a:off x="423025" y="2733050"/>
            <a:ext cx="1600200" cy="1957200"/>
          </a:xfrm>
          <a:prstGeom prst="rect">
            <a:avLst/>
          </a:prstGeom>
        </p:spPr>
        <p:txBody>
          <a:bodyPr anchorCtr="0" anchor="t" bIns="0" lIns="0" spcFirstLastPara="1" rIns="0" wrap="square" tIns="0">
            <a:normAutofit/>
          </a:bodyPr>
          <a:lstStyle>
            <a:lvl1pPr indent="-285750" lvl="0" marL="457200">
              <a:lnSpc>
                <a:spcPct val="115000"/>
              </a:lnSpc>
              <a:spcBef>
                <a:spcPts val="0"/>
              </a:spcBef>
              <a:spcAft>
                <a:spcPts val="0"/>
              </a:spcAft>
              <a:buClr>
                <a:schemeClr val="accent6"/>
              </a:buClr>
              <a:buSzPts val="900"/>
              <a:buChar char="●"/>
              <a:defRPr sz="900">
                <a:solidFill>
                  <a:schemeClr val="accent6"/>
                </a:solidFill>
              </a:defRPr>
            </a:lvl1pPr>
            <a:lvl2pPr indent="-285750" lvl="1" marL="914400">
              <a:lnSpc>
                <a:spcPct val="115000"/>
              </a:lnSpc>
              <a:spcBef>
                <a:spcPts val="1000"/>
              </a:spcBef>
              <a:spcAft>
                <a:spcPts val="0"/>
              </a:spcAft>
              <a:buClr>
                <a:schemeClr val="accent6"/>
              </a:buClr>
              <a:buSzPts val="900"/>
              <a:buChar char="○"/>
              <a:defRPr sz="900">
                <a:solidFill>
                  <a:schemeClr val="accent6"/>
                </a:solidFill>
              </a:defRPr>
            </a:lvl2pPr>
            <a:lvl3pPr indent="-285750" lvl="2" marL="1371600">
              <a:lnSpc>
                <a:spcPct val="115000"/>
              </a:lnSpc>
              <a:spcBef>
                <a:spcPts val="1000"/>
              </a:spcBef>
              <a:spcAft>
                <a:spcPts val="0"/>
              </a:spcAft>
              <a:buClr>
                <a:schemeClr val="accent6"/>
              </a:buClr>
              <a:buSzPts val="900"/>
              <a:buChar char="■"/>
              <a:defRPr sz="900">
                <a:solidFill>
                  <a:schemeClr val="accent6"/>
                </a:solidFill>
              </a:defRPr>
            </a:lvl3pPr>
            <a:lvl4pPr indent="-285750" lvl="3" marL="1828800">
              <a:lnSpc>
                <a:spcPct val="115000"/>
              </a:lnSpc>
              <a:spcBef>
                <a:spcPts val="1000"/>
              </a:spcBef>
              <a:spcAft>
                <a:spcPts val="0"/>
              </a:spcAft>
              <a:buClr>
                <a:schemeClr val="accent6"/>
              </a:buClr>
              <a:buSzPts val="900"/>
              <a:buChar char="●"/>
              <a:defRPr sz="900">
                <a:solidFill>
                  <a:schemeClr val="accent6"/>
                </a:solidFill>
              </a:defRPr>
            </a:lvl4pPr>
            <a:lvl5pPr indent="-285750" lvl="4" marL="2286000">
              <a:lnSpc>
                <a:spcPct val="115000"/>
              </a:lnSpc>
              <a:spcBef>
                <a:spcPts val="1000"/>
              </a:spcBef>
              <a:spcAft>
                <a:spcPts val="0"/>
              </a:spcAft>
              <a:buClr>
                <a:schemeClr val="accent6"/>
              </a:buClr>
              <a:buSzPts val="900"/>
              <a:buChar char="○"/>
              <a:defRPr sz="900">
                <a:solidFill>
                  <a:schemeClr val="accent6"/>
                </a:solidFill>
              </a:defRPr>
            </a:lvl5pPr>
            <a:lvl6pPr indent="-285750" lvl="5" marL="2743200">
              <a:lnSpc>
                <a:spcPct val="115000"/>
              </a:lnSpc>
              <a:spcBef>
                <a:spcPts val="1000"/>
              </a:spcBef>
              <a:spcAft>
                <a:spcPts val="0"/>
              </a:spcAft>
              <a:buClr>
                <a:schemeClr val="accent6"/>
              </a:buClr>
              <a:buSzPts val="900"/>
              <a:buChar char="■"/>
              <a:defRPr sz="900">
                <a:solidFill>
                  <a:schemeClr val="accent6"/>
                </a:solidFill>
              </a:defRPr>
            </a:lvl6pPr>
            <a:lvl7pPr indent="-285750" lvl="6" marL="3200400">
              <a:lnSpc>
                <a:spcPct val="115000"/>
              </a:lnSpc>
              <a:spcBef>
                <a:spcPts val="1000"/>
              </a:spcBef>
              <a:spcAft>
                <a:spcPts val="0"/>
              </a:spcAft>
              <a:buClr>
                <a:schemeClr val="accent6"/>
              </a:buClr>
              <a:buSzPts val="900"/>
              <a:buChar char="●"/>
              <a:defRPr sz="900">
                <a:solidFill>
                  <a:schemeClr val="accent6"/>
                </a:solidFill>
              </a:defRPr>
            </a:lvl7pPr>
            <a:lvl8pPr indent="-285750" lvl="7" marL="3657600">
              <a:lnSpc>
                <a:spcPct val="115000"/>
              </a:lnSpc>
              <a:spcBef>
                <a:spcPts val="1000"/>
              </a:spcBef>
              <a:spcAft>
                <a:spcPts val="0"/>
              </a:spcAft>
              <a:buClr>
                <a:schemeClr val="accent6"/>
              </a:buClr>
              <a:buSzPts val="900"/>
              <a:buChar char="○"/>
              <a:defRPr sz="900">
                <a:solidFill>
                  <a:schemeClr val="accent6"/>
                </a:solidFill>
              </a:defRPr>
            </a:lvl8pPr>
            <a:lvl9pPr indent="-285750" lvl="8" marL="4114800">
              <a:lnSpc>
                <a:spcPct val="115000"/>
              </a:lnSpc>
              <a:spcBef>
                <a:spcPts val="1000"/>
              </a:spcBef>
              <a:spcAft>
                <a:spcPts val="1000"/>
              </a:spcAft>
              <a:buClr>
                <a:schemeClr val="accent6"/>
              </a:buClr>
              <a:buSzPts val="900"/>
              <a:buChar char="■"/>
              <a:defRPr sz="900">
                <a:solidFill>
                  <a:schemeClr val="accent6"/>
                </a:solidFill>
              </a:defRPr>
            </a:lvl9pPr>
          </a:lstStyle>
          <a:p/>
        </p:txBody>
      </p:sp>
      <p:sp>
        <p:nvSpPr>
          <p:cNvPr id="307" name="Google Shape;307;p34"/>
          <p:cNvSpPr txBox="1"/>
          <p:nvPr>
            <p:ph idx="4" type="title"/>
          </p:nvPr>
        </p:nvSpPr>
        <p:spPr>
          <a:xfrm>
            <a:off x="2568575" y="2331750"/>
            <a:ext cx="1722300" cy="252000"/>
          </a:xfrm>
          <a:prstGeom prst="rect">
            <a:avLst/>
          </a:prstGeom>
        </p:spPr>
        <p:txBody>
          <a:bodyPr anchorCtr="0" anchor="ctr" bIns="0" lIns="0" spcFirstLastPara="1" rIns="91425" wrap="square" tIns="0">
            <a:noAutofit/>
          </a:bodyPr>
          <a:lstStyle>
            <a:lvl1pPr lvl="0">
              <a:spcBef>
                <a:spcPts val="0"/>
              </a:spcBef>
              <a:spcAft>
                <a:spcPts val="0"/>
              </a:spcAft>
              <a:buClr>
                <a:schemeClr val="accent6"/>
              </a:buClr>
              <a:buSzPts val="1200"/>
              <a:buNone/>
              <a:defRPr sz="1200">
                <a:solidFill>
                  <a:schemeClr val="accent6"/>
                </a:solidFill>
              </a:defRPr>
            </a:lvl1pPr>
            <a:lvl2pPr lvl="1">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2pPr>
            <a:lvl3pPr lvl="2">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3pPr>
            <a:lvl4pPr lvl="3">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4pPr>
            <a:lvl5pPr lvl="4">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5pPr>
            <a:lvl6pPr lvl="5">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6pPr>
            <a:lvl7pPr lvl="6">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7pPr>
            <a:lvl8pPr lvl="7">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8pPr>
            <a:lvl9pPr lvl="8">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9pPr>
          </a:lstStyle>
          <a:p/>
        </p:txBody>
      </p:sp>
      <p:sp>
        <p:nvSpPr>
          <p:cNvPr id="308" name="Google Shape;308;p34"/>
          <p:cNvSpPr txBox="1"/>
          <p:nvPr>
            <p:ph idx="5" type="body"/>
          </p:nvPr>
        </p:nvSpPr>
        <p:spPr>
          <a:xfrm>
            <a:off x="2568575" y="2733050"/>
            <a:ext cx="1722300" cy="1957200"/>
          </a:xfrm>
          <a:prstGeom prst="rect">
            <a:avLst/>
          </a:prstGeom>
        </p:spPr>
        <p:txBody>
          <a:bodyPr anchorCtr="0" anchor="t" bIns="0" lIns="0" spcFirstLastPara="1" rIns="0" wrap="square" tIns="0">
            <a:normAutofit/>
          </a:bodyPr>
          <a:lstStyle>
            <a:lvl1pPr indent="-285750" lvl="0" marL="457200">
              <a:lnSpc>
                <a:spcPct val="115000"/>
              </a:lnSpc>
              <a:spcBef>
                <a:spcPts val="0"/>
              </a:spcBef>
              <a:spcAft>
                <a:spcPts val="0"/>
              </a:spcAft>
              <a:buClr>
                <a:schemeClr val="accent6"/>
              </a:buClr>
              <a:buSzPts val="900"/>
              <a:buChar char="●"/>
              <a:defRPr sz="900">
                <a:solidFill>
                  <a:schemeClr val="accent6"/>
                </a:solidFill>
              </a:defRPr>
            </a:lvl1pPr>
            <a:lvl2pPr indent="-285750" lvl="1" marL="914400">
              <a:lnSpc>
                <a:spcPct val="115000"/>
              </a:lnSpc>
              <a:spcBef>
                <a:spcPts val="1000"/>
              </a:spcBef>
              <a:spcAft>
                <a:spcPts val="0"/>
              </a:spcAft>
              <a:buClr>
                <a:schemeClr val="accent6"/>
              </a:buClr>
              <a:buSzPts val="900"/>
              <a:buChar char="○"/>
              <a:defRPr sz="900">
                <a:solidFill>
                  <a:schemeClr val="accent6"/>
                </a:solidFill>
              </a:defRPr>
            </a:lvl2pPr>
            <a:lvl3pPr indent="-285750" lvl="2" marL="1371600">
              <a:lnSpc>
                <a:spcPct val="115000"/>
              </a:lnSpc>
              <a:spcBef>
                <a:spcPts val="1000"/>
              </a:spcBef>
              <a:spcAft>
                <a:spcPts val="0"/>
              </a:spcAft>
              <a:buClr>
                <a:schemeClr val="accent6"/>
              </a:buClr>
              <a:buSzPts val="900"/>
              <a:buChar char="■"/>
              <a:defRPr sz="900">
                <a:solidFill>
                  <a:schemeClr val="accent6"/>
                </a:solidFill>
              </a:defRPr>
            </a:lvl3pPr>
            <a:lvl4pPr indent="-285750" lvl="3" marL="1828800">
              <a:lnSpc>
                <a:spcPct val="115000"/>
              </a:lnSpc>
              <a:spcBef>
                <a:spcPts val="1000"/>
              </a:spcBef>
              <a:spcAft>
                <a:spcPts val="0"/>
              </a:spcAft>
              <a:buClr>
                <a:schemeClr val="accent6"/>
              </a:buClr>
              <a:buSzPts val="900"/>
              <a:buChar char="●"/>
              <a:defRPr sz="900">
                <a:solidFill>
                  <a:schemeClr val="accent6"/>
                </a:solidFill>
              </a:defRPr>
            </a:lvl4pPr>
            <a:lvl5pPr indent="-285750" lvl="4" marL="2286000">
              <a:lnSpc>
                <a:spcPct val="115000"/>
              </a:lnSpc>
              <a:spcBef>
                <a:spcPts val="1000"/>
              </a:spcBef>
              <a:spcAft>
                <a:spcPts val="0"/>
              </a:spcAft>
              <a:buClr>
                <a:schemeClr val="accent6"/>
              </a:buClr>
              <a:buSzPts val="900"/>
              <a:buChar char="○"/>
              <a:defRPr sz="900">
                <a:solidFill>
                  <a:schemeClr val="accent6"/>
                </a:solidFill>
              </a:defRPr>
            </a:lvl5pPr>
            <a:lvl6pPr indent="-285750" lvl="5" marL="2743200">
              <a:lnSpc>
                <a:spcPct val="115000"/>
              </a:lnSpc>
              <a:spcBef>
                <a:spcPts val="1000"/>
              </a:spcBef>
              <a:spcAft>
                <a:spcPts val="0"/>
              </a:spcAft>
              <a:buClr>
                <a:schemeClr val="accent6"/>
              </a:buClr>
              <a:buSzPts val="900"/>
              <a:buChar char="■"/>
              <a:defRPr sz="900">
                <a:solidFill>
                  <a:schemeClr val="accent6"/>
                </a:solidFill>
              </a:defRPr>
            </a:lvl6pPr>
            <a:lvl7pPr indent="-285750" lvl="6" marL="3200400">
              <a:lnSpc>
                <a:spcPct val="115000"/>
              </a:lnSpc>
              <a:spcBef>
                <a:spcPts val="1000"/>
              </a:spcBef>
              <a:spcAft>
                <a:spcPts val="0"/>
              </a:spcAft>
              <a:buClr>
                <a:schemeClr val="accent6"/>
              </a:buClr>
              <a:buSzPts val="900"/>
              <a:buChar char="●"/>
              <a:defRPr sz="900">
                <a:solidFill>
                  <a:schemeClr val="accent6"/>
                </a:solidFill>
              </a:defRPr>
            </a:lvl7pPr>
            <a:lvl8pPr indent="-285750" lvl="7" marL="3657600">
              <a:lnSpc>
                <a:spcPct val="115000"/>
              </a:lnSpc>
              <a:spcBef>
                <a:spcPts val="1000"/>
              </a:spcBef>
              <a:spcAft>
                <a:spcPts val="0"/>
              </a:spcAft>
              <a:buClr>
                <a:schemeClr val="accent6"/>
              </a:buClr>
              <a:buSzPts val="900"/>
              <a:buChar char="○"/>
              <a:defRPr sz="900">
                <a:solidFill>
                  <a:schemeClr val="accent6"/>
                </a:solidFill>
              </a:defRPr>
            </a:lvl8pPr>
            <a:lvl9pPr indent="-285750" lvl="8" marL="4114800">
              <a:lnSpc>
                <a:spcPct val="115000"/>
              </a:lnSpc>
              <a:spcBef>
                <a:spcPts val="1000"/>
              </a:spcBef>
              <a:spcAft>
                <a:spcPts val="1000"/>
              </a:spcAft>
              <a:buClr>
                <a:schemeClr val="accent6"/>
              </a:buClr>
              <a:buSzPts val="900"/>
              <a:buChar char="■"/>
              <a:defRPr sz="900">
                <a:solidFill>
                  <a:schemeClr val="accent6"/>
                </a:solidFill>
              </a:defRPr>
            </a:lvl9pPr>
          </a:lstStyle>
          <a:p/>
        </p:txBody>
      </p:sp>
      <p:sp>
        <p:nvSpPr>
          <p:cNvPr id="309" name="Google Shape;309;p34"/>
          <p:cNvSpPr txBox="1"/>
          <p:nvPr>
            <p:ph idx="6" type="title"/>
          </p:nvPr>
        </p:nvSpPr>
        <p:spPr>
          <a:xfrm>
            <a:off x="4751950" y="2331750"/>
            <a:ext cx="1722300" cy="252000"/>
          </a:xfrm>
          <a:prstGeom prst="rect">
            <a:avLst/>
          </a:prstGeom>
        </p:spPr>
        <p:txBody>
          <a:bodyPr anchorCtr="0" anchor="ctr" bIns="0" lIns="0" spcFirstLastPara="1" rIns="91425" wrap="square" tIns="0">
            <a:noAutofit/>
          </a:bodyPr>
          <a:lstStyle>
            <a:lvl1pPr lvl="0">
              <a:spcBef>
                <a:spcPts val="0"/>
              </a:spcBef>
              <a:spcAft>
                <a:spcPts val="0"/>
              </a:spcAft>
              <a:buClr>
                <a:schemeClr val="accent6"/>
              </a:buClr>
              <a:buSzPts val="1200"/>
              <a:buNone/>
              <a:defRPr sz="1200">
                <a:solidFill>
                  <a:schemeClr val="accent6"/>
                </a:solidFill>
              </a:defRPr>
            </a:lvl1pPr>
            <a:lvl2pPr lvl="1">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2pPr>
            <a:lvl3pPr lvl="2">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3pPr>
            <a:lvl4pPr lvl="3">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4pPr>
            <a:lvl5pPr lvl="4">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5pPr>
            <a:lvl6pPr lvl="5">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6pPr>
            <a:lvl7pPr lvl="6">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7pPr>
            <a:lvl8pPr lvl="7">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8pPr>
            <a:lvl9pPr lvl="8">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9pPr>
          </a:lstStyle>
          <a:p/>
        </p:txBody>
      </p:sp>
      <p:sp>
        <p:nvSpPr>
          <p:cNvPr id="310" name="Google Shape;310;p34"/>
          <p:cNvSpPr txBox="1"/>
          <p:nvPr>
            <p:ph idx="7" type="body"/>
          </p:nvPr>
        </p:nvSpPr>
        <p:spPr>
          <a:xfrm>
            <a:off x="4751950" y="2733050"/>
            <a:ext cx="1722300" cy="1957200"/>
          </a:xfrm>
          <a:prstGeom prst="rect">
            <a:avLst/>
          </a:prstGeom>
        </p:spPr>
        <p:txBody>
          <a:bodyPr anchorCtr="0" anchor="t" bIns="0" lIns="0" spcFirstLastPara="1" rIns="0" wrap="square" tIns="0">
            <a:normAutofit/>
          </a:bodyPr>
          <a:lstStyle>
            <a:lvl1pPr indent="-285750" lvl="0" marL="457200">
              <a:lnSpc>
                <a:spcPct val="115000"/>
              </a:lnSpc>
              <a:spcBef>
                <a:spcPts val="0"/>
              </a:spcBef>
              <a:spcAft>
                <a:spcPts val="0"/>
              </a:spcAft>
              <a:buClr>
                <a:schemeClr val="accent6"/>
              </a:buClr>
              <a:buSzPts val="900"/>
              <a:buChar char="●"/>
              <a:defRPr sz="900">
                <a:solidFill>
                  <a:schemeClr val="accent6"/>
                </a:solidFill>
              </a:defRPr>
            </a:lvl1pPr>
            <a:lvl2pPr indent="-285750" lvl="1" marL="914400">
              <a:lnSpc>
                <a:spcPct val="115000"/>
              </a:lnSpc>
              <a:spcBef>
                <a:spcPts val="1000"/>
              </a:spcBef>
              <a:spcAft>
                <a:spcPts val="0"/>
              </a:spcAft>
              <a:buClr>
                <a:schemeClr val="accent6"/>
              </a:buClr>
              <a:buSzPts val="900"/>
              <a:buChar char="○"/>
              <a:defRPr sz="900">
                <a:solidFill>
                  <a:schemeClr val="accent6"/>
                </a:solidFill>
              </a:defRPr>
            </a:lvl2pPr>
            <a:lvl3pPr indent="-285750" lvl="2" marL="1371600">
              <a:lnSpc>
                <a:spcPct val="115000"/>
              </a:lnSpc>
              <a:spcBef>
                <a:spcPts val="1000"/>
              </a:spcBef>
              <a:spcAft>
                <a:spcPts val="0"/>
              </a:spcAft>
              <a:buClr>
                <a:schemeClr val="accent6"/>
              </a:buClr>
              <a:buSzPts val="900"/>
              <a:buChar char="■"/>
              <a:defRPr sz="900">
                <a:solidFill>
                  <a:schemeClr val="accent6"/>
                </a:solidFill>
              </a:defRPr>
            </a:lvl3pPr>
            <a:lvl4pPr indent="-285750" lvl="3" marL="1828800">
              <a:lnSpc>
                <a:spcPct val="115000"/>
              </a:lnSpc>
              <a:spcBef>
                <a:spcPts val="1000"/>
              </a:spcBef>
              <a:spcAft>
                <a:spcPts val="0"/>
              </a:spcAft>
              <a:buClr>
                <a:schemeClr val="accent6"/>
              </a:buClr>
              <a:buSzPts val="900"/>
              <a:buChar char="●"/>
              <a:defRPr sz="900">
                <a:solidFill>
                  <a:schemeClr val="accent6"/>
                </a:solidFill>
              </a:defRPr>
            </a:lvl4pPr>
            <a:lvl5pPr indent="-285750" lvl="4" marL="2286000">
              <a:lnSpc>
                <a:spcPct val="115000"/>
              </a:lnSpc>
              <a:spcBef>
                <a:spcPts val="1000"/>
              </a:spcBef>
              <a:spcAft>
                <a:spcPts val="0"/>
              </a:spcAft>
              <a:buClr>
                <a:schemeClr val="accent6"/>
              </a:buClr>
              <a:buSzPts val="900"/>
              <a:buChar char="○"/>
              <a:defRPr sz="900">
                <a:solidFill>
                  <a:schemeClr val="accent6"/>
                </a:solidFill>
              </a:defRPr>
            </a:lvl5pPr>
            <a:lvl6pPr indent="-285750" lvl="5" marL="2743200">
              <a:lnSpc>
                <a:spcPct val="115000"/>
              </a:lnSpc>
              <a:spcBef>
                <a:spcPts val="1000"/>
              </a:spcBef>
              <a:spcAft>
                <a:spcPts val="0"/>
              </a:spcAft>
              <a:buClr>
                <a:schemeClr val="accent6"/>
              </a:buClr>
              <a:buSzPts val="900"/>
              <a:buChar char="■"/>
              <a:defRPr sz="900">
                <a:solidFill>
                  <a:schemeClr val="accent6"/>
                </a:solidFill>
              </a:defRPr>
            </a:lvl6pPr>
            <a:lvl7pPr indent="-285750" lvl="6" marL="3200400">
              <a:lnSpc>
                <a:spcPct val="115000"/>
              </a:lnSpc>
              <a:spcBef>
                <a:spcPts val="1000"/>
              </a:spcBef>
              <a:spcAft>
                <a:spcPts val="0"/>
              </a:spcAft>
              <a:buClr>
                <a:schemeClr val="accent6"/>
              </a:buClr>
              <a:buSzPts val="900"/>
              <a:buChar char="●"/>
              <a:defRPr sz="900">
                <a:solidFill>
                  <a:schemeClr val="accent6"/>
                </a:solidFill>
              </a:defRPr>
            </a:lvl7pPr>
            <a:lvl8pPr indent="-285750" lvl="7" marL="3657600">
              <a:lnSpc>
                <a:spcPct val="115000"/>
              </a:lnSpc>
              <a:spcBef>
                <a:spcPts val="1000"/>
              </a:spcBef>
              <a:spcAft>
                <a:spcPts val="0"/>
              </a:spcAft>
              <a:buClr>
                <a:schemeClr val="accent6"/>
              </a:buClr>
              <a:buSzPts val="900"/>
              <a:buChar char="○"/>
              <a:defRPr sz="900">
                <a:solidFill>
                  <a:schemeClr val="accent6"/>
                </a:solidFill>
              </a:defRPr>
            </a:lvl8pPr>
            <a:lvl9pPr indent="-285750" lvl="8" marL="4114800">
              <a:lnSpc>
                <a:spcPct val="115000"/>
              </a:lnSpc>
              <a:spcBef>
                <a:spcPts val="1000"/>
              </a:spcBef>
              <a:spcAft>
                <a:spcPts val="1000"/>
              </a:spcAft>
              <a:buClr>
                <a:schemeClr val="accent6"/>
              </a:buClr>
              <a:buSzPts val="900"/>
              <a:buChar char="■"/>
              <a:defRPr sz="900">
                <a:solidFill>
                  <a:schemeClr val="accent6"/>
                </a:solidFill>
              </a:defRPr>
            </a:lvl9pPr>
          </a:lstStyle>
          <a:p/>
        </p:txBody>
      </p:sp>
      <p:sp>
        <p:nvSpPr>
          <p:cNvPr id="311" name="Google Shape;311;p34"/>
          <p:cNvSpPr txBox="1"/>
          <p:nvPr>
            <p:ph idx="8" type="title"/>
          </p:nvPr>
        </p:nvSpPr>
        <p:spPr>
          <a:xfrm>
            <a:off x="6909425" y="2331750"/>
            <a:ext cx="1722300" cy="252000"/>
          </a:xfrm>
          <a:prstGeom prst="rect">
            <a:avLst/>
          </a:prstGeom>
        </p:spPr>
        <p:txBody>
          <a:bodyPr anchorCtr="0" anchor="ctr" bIns="0" lIns="0" spcFirstLastPara="1" rIns="91425" wrap="square" tIns="0">
            <a:noAutofit/>
          </a:bodyPr>
          <a:lstStyle>
            <a:lvl1pPr lvl="0">
              <a:spcBef>
                <a:spcPts val="0"/>
              </a:spcBef>
              <a:spcAft>
                <a:spcPts val="0"/>
              </a:spcAft>
              <a:buClr>
                <a:schemeClr val="accent6"/>
              </a:buClr>
              <a:buSzPts val="1200"/>
              <a:buNone/>
              <a:defRPr sz="1200">
                <a:solidFill>
                  <a:schemeClr val="accent6"/>
                </a:solidFill>
              </a:defRPr>
            </a:lvl1pPr>
            <a:lvl2pPr lvl="1">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2pPr>
            <a:lvl3pPr lvl="2">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3pPr>
            <a:lvl4pPr lvl="3">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4pPr>
            <a:lvl5pPr lvl="4">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5pPr>
            <a:lvl6pPr lvl="5">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6pPr>
            <a:lvl7pPr lvl="6">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7pPr>
            <a:lvl8pPr lvl="7">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8pPr>
            <a:lvl9pPr lvl="8">
              <a:spcBef>
                <a:spcPts val="0"/>
              </a:spcBef>
              <a:spcAft>
                <a:spcPts val="0"/>
              </a:spcAft>
              <a:buClr>
                <a:schemeClr val="accent6"/>
              </a:buClr>
              <a:buSzPts val="1200"/>
              <a:buFont typeface="Quantico"/>
              <a:buNone/>
              <a:defRPr sz="1200">
                <a:solidFill>
                  <a:schemeClr val="accent6"/>
                </a:solidFill>
                <a:latin typeface="Quantico"/>
                <a:ea typeface="Quantico"/>
                <a:cs typeface="Quantico"/>
                <a:sym typeface="Quantico"/>
              </a:defRPr>
            </a:lvl9pPr>
          </a:lstStyle>
          <a:p/>
        </p:txBody>
      </p:sp>
      <p:sp>
        <p:nvSpPr>
          <p:cNvPr id="312" name="Google Shape;312;p34"/>
          <p:cNvSpPr txBox="1"/>
          <p:nvPr>
            <p:ph idx="9" type="body"/>
          </p:nvPr>
        </p:nvSpPr>
        <p:spPr>
          <a:xfrm>
            <a:off x="6855900" y="2733050"/>
            <a:ext cx="1722300" cy="1957200"/>
          </a:xfrm>
          <a:prstGeom prst="rect">
            <a:avLst/>
          </a:prstGeom>
        </p:spPr>
        <p:txBody>
          <a:bodyPr anchorCtr="0" anchor="t" bIns="0" lIns="0" spcFirstLastPara="1" rIns="0" wrap="square" tIns="0">
            <a:normAutofit/>
          </a:bodyPr>
          <a:lstStyle>
            <a:lvl1pPr indent="-285750" lvl="0" marL="457200">
              <a:lnSpc>
                <a:spcPct val="115000"/>
              </a:lnSpc>
              <a:spcBef>
                <a:spcPts val="0"/>
              </a:spcBef>
              <a:spcAft>
                <a:spcPts val="0"/>
              </a:spcAft>
              <a:buClr>
                <a:schemeClr val="accent6"/>
              </a:buClr>
              <a:buSzPts val="900"/>
              <a:buChar char="●"/>
              <a:defRPr sz="900">
                <a:solidFill>
                  <a:schemeClr val="accent6"/>
                </a:solidFill>
              </a:defRPr>
            </a:lvl1pPr>
            <a:lvl2pPr indent="-285750" lvl="1" marL="914400">
              <a:lnSpc>
                <a:spcPct val="115000"/>
              </a:lnSpc>
              <a:spcBef>
                <a:spcPts val="1000"/>
              </a:spcBef>
              <a:spcAft>
                <a:spcPts val="0"/>
              </a:spcAft>
              <a:buClr>
                <a:schemeClr val="accent6"/>
              </a:buClr>
              <a:buSzPts val="900"/>
              <a:buChar char="○"/>
              <a:defRPr sz="900">
                <a:solidFill>
                  <a:schemeClr val="accent6"/>
                </a:solidFill>
              </a:defRPr>
            </a:lvl2pPr>
            <a:lvl3pPr indent="-285750" lvl="2" marL="1371600">
              <a:lnSpc>
                <a:spcPct val="115000"/>
              </a:lnSpc>
              <a:spcBef>
                <a:spcPts val="1000"/>
              </a:spcBef>
              <a:spcAft>
                <a:spcPts val="0"/>
              </a:spcAft>
              <a:buClr>
                <a:schemeClr val="accent6"/>
              </a:buClr>
              <a:buSzPts val="900"/>
              <a:buChar char="■"/>
              <a:defRPr sz="900">
                <a:solidFill>
                  <a:schemeClr val="accent6"/>
                </a:solidFill>
              </a:defRPr>
            </a:lvl3pPr>
            <a:lvl4pPr indent="-285750" lvl="3" marL="1828800">
              <a:lnSpc>
                <a:spcPct val="115000"/>
              </a:lnSpc>
              <a:spcBef>
                <a:spcPts val="1000"/>
              </a:spcBef>
              <a:spcAft>
                <a:spcPts val="0"/>
              </a:spcAft>
              <a:buClr>
                <a:schemeClr val="accent6"/>
              </a:buClr>
              <a:buSzPts val="900"/>
              <a:buChar char="●"/>
              <a:defRPr sz="900">
                <a:solidFill>
                  <a:schemeClr val="accent6"/>
                </a:solidFill>
              </a:defRPr>
            </a:lvl4pPr>
            <a:lvl5pPr indent="-285750" lvl="4" marL="2286000">
              <a:lnSpc>
                <a:spcPct val="115000"/>
              </a:lnSpc>
              <a:spcBef>
                <a:spcPts val="1000"/>
              </a:spcBef>
              <a:spcAft>
                <a:spcPts val="0"/>
              </a:spcAft>
              <a:buClr>
                <a:schemeClr val="accent6"/>
              </a:buClr>
              <a:buSzPts val="900"/>
              <a:buChar char="○"/>
              <a:defRPr sz="900">
                <a:solidFill>
                  <a:schemeClr val="accent6"/>
                </a:solidFill>
              </a:defRPr>
            </a:lvl5pPr>
            <a:lvl6pPr indent="-285750" lvl="5" marL="2743200">
              <a:lnSpc>
                <a:spcPct val="115000"/>
              </a:lnSpc>
              <a:spcBef>
                <a:spcPts val="1000"/>
              </a:spcBef>
              <a:spcAft>
                <a:spcPts val="0"/>
              </a:spcAft>
              <a:buClr>
                <a:schemeClr val="accent6"/>
              </a:buClr>
              <a:buSzPts val="900"/>
              <a:buChar char="■"/>
              <a:defRPr sz="900">
                <a:solidFill>
                  <a:schemeClr val="accent6"/>
                </a:solidFill>
              </a:defRPr>
            </a:lvl6pPr>
            <a:lvl7pPr indent="-285750" lvl="6" marL="3200400">
              <a:lnSpc>
                <a:spcPct val="115000"/>
              </a:lnSpc>
              <a:spcBef>
                <a:spcPts val="1000"/>
              </a:spcBef>
              <a:spcAft>
                <a:spcPts val="0"/>
              </a:spcAft>
              <a:buClr>
                <a:schemeClr val="accent6"/>
              </a:buClr>
              <a:buSzPts val="900"/>
              <a:buChar char="●"/>
              <a:defRPr sz="900">
                <a:solidFill>
                  <a:schemeClr val="accent6"/>
                </a:solidFill>
              </a:defRPr>
            </a:lvl7pPr>
            <a:lvl8pPr indent="-285750" lvl="7" marL="3657600">
              <a:lnSpc>
                <a:spcPct val="115000"/>
              </a:lnSpc>
              <a:spcBef>
                <a:spcPts val="1000"/>
              </a:spcBef>
              <a:spcAft>
                <a:spcPts val="0"/>
              </a:spcAft>
              <a:buClr>
                <a:schemeClr val="accent6"/>
              </a:buClr>
              <a:buSzPts val="900"/>
              <a:buChar char="○"/>
              <a:defRPr sz="900">
                <a:solidFill>
                  <a:schemeClr val="accent6"/>
                </a:solidFill>
              </a:defRPr>
            </a:lvl8pPr>
            <a:lvl9pPr indent="-285750" lvl="8" marL="4114800">
              <a:lnSpc>
                <a:spcPct val="115000"/>
              </a:lnSpc>
              <a:spcBef>
                <a:spcPts val="1000"/>
              </a:spcBef>
              <a:spcAft>
                <a:spcPts val="1000"/>
              </a:spcAft>
              <a:buClr>
                <a:schemeClr val="accent6"/>
              </a:buClr>
              <a:buSzPts val="900"/>
              <a:buChar char="■"/>
              <a:defRPr sz="900">
                <a:solidFill>
                  <a:schemeClr val="accent6"/>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ideas - ALT 2">
  <p:cSld name="CUSTOM_5_1_1_1_3">
    <p:bg>
      <p:bgPr>
        <a:solidFill>
          <a:schemeClr val="lt1"/>
        </a:solidFill>
      </p:bgPr>
    </p:bg>
    <p:spTree>
      <p:nvGrpSpPr>
        <p:cNvPr id="313" name="Shape 313"/>
        <p:cNvGrpSpPr/>
        <p:nvPr/>
      </p:nvGrpSpPr>
      <p:grpSpPr>
        <a:xfrm>
          <a:off x="0" y="0"/>
          <a:ext cx="0" cy="0"/>
          <a:chOff x="0" y="0"/>
          <a:chExt cx="0" cy="0"/>
        </a:xfrm>
      </p:grpSpPr>
      <p:sp>
        <p:nvSpPr>
          <p:cNvPr id="314" name="Google Shape;314;p35"/>
          <p:cNvSpPr txBox="1"/>
          <p:nvPr>
            <p:ph type="title"/>
          </p:nvPr>
        </p:nvSpPr>
        <p:spPr>
          <a:xfrm>
            <a:off x="439550" y="765750"/>
            <a:ext cx="5045700" cy="103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3000"/>
              <a:buNone/>
              <a:defRPr sz="2400">
                <a:solidFill>
                  <a:schemeClr val="accent6"/>
                </a:solidFill>
              </a:defRPr>
            </a:lvl1pPr>
            <a:lvl2pPr lvl="1">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
        <p:nvSpPr>
          <p:cNvPr id="315" name="Google Shape;315;p35"/>
          <p:cNvSpPr txBox="1"/>
          <p:nvPr>
            <p:ph idx="1" type="subTitle"/>
          </p:nvPr>
        </p:nvSpPr>
        <p:spPr>
          <a:xfrm>
            <a:off x="446900" y="397650"/>
            <a:ext cx="5344500" cy="574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700"/>
              <a:buFont typeface="Lato"/>
              <a:buNone/>
              <a:defRPr sz="1600">
                <a:solidFill>
                  <a:schemeClr val="accent6"/>
                </a:solidFill>
              </a:defRPr>
            </a:lvl1pPr>
            <a:lvl2pPr lvl="1">
              <a:spcBef>
                <a:spcPts val="1000"/>
              </a:spcBef>
              <a:spcAft>
                <a:spcPts val="0"/>
              </a:spcAft>
              <a:buClr>
                <a:schemeClr val="accent6"/>
              </a:buClr>
              <a:buSzPts val="1700"/>
              <a:buFont typeface="Lato"/>
              <a:buNone/>
              <a:defRPr sz="1600">
                <a:solidFill>
                  <a:schemeClr val="accent6"/>
                </a:solidFill>
              </a:defRPr>
            </a:lvl2pPr>
            <a:lvl3pPr lvl="2">
              <a:spcBef>
                <a:spcPts val="1000"/>
              </a:spcBef>
              <a:spcAft>
                <a:spcPts val="0"/>
              </a:spcAft>
              <a:buClr>
                <a:schemeClr val="accent6"/>
              </a:buClr>
              <a:buSzPts val="1700"/>
              <a:buFont typeface="Lato"/>
              <a:buNone/>
              <a:defRPr sz="1600">
                <a:solidFill>
                  <a:schemeClr val="accent6"/>
                </a:solidFill>
              </a:defRPr>
            </a:lvl3pPr>
            <a:lvl4pPr lvl="3">
              <a:spcBef>
                <a:spcPts val="1000"/>
              </a:spcBef>
              <a:spcAft>
                <a:spcPts val="0"/>
              </a:spcAft>
              <a:buClr>
                <a:schemeClr val="accent6"/>
              </a:buClr>
              <a:buSzPts val="1700"/>
              <a:buFont typeface="Lato"/>
              <a:buNone/>
              <a:defRPr sz="1600">
                <a:solidFill>
                  <a:schemeClr val="accent6"/>
                </a:solidFill>
              </a:defRPr>
            </a:lvl4pPr>
            <a:lvl5pPr lvl="4">
              <a:spcBef>
                <a:spcPts val="1000"/>
              </a:spcBef>
              <a:spcAft>
                <a:spcPts val="0"/>
              </a:spcAft>
              <a:buClr>
                <a:schemeClr val="accent6"/>
              </a:buClr>
              <a:buSzPts val="1700"/>
              <a:buFont typeface="Lato"/>
              <a:buNone/>
              <a:defRPr sz="1600">
                <a:solidFill>
                  <a:schemeClr val="accent6"/>
                </a:solidFill>
              </a:defRPr>
            </a:lvl5pPr>
            <a:lvl6pPr lvl="5">
              <a:spcBef>
                <a:spcPts val="1000"/>
              </a:spcBef>
              <a:spcAft>
                <a:spcPts val="0"/>
              </a:spcAft>
              <a:buClr>
                <a:schemeClr val="accent6"/>
              </a:buClr>
              <a:buSzPts val="1700"/>
              <a:buFont typeface="Lato"/>
              <a:buNone/>
              <a:defRPr sz="1600">
                <a:solidFill>
                  <a:schemeClr val="accent6"/>
                </a:solidFill>
              </a:defRPr>
            </a:lvl6pPr>
            <a:lvl7pPr lvl="6">
              <a:spcBef>
                <a:spcPts val="1000"/>
              </a:spcBef>
              <a:spcAft>
                <a:spcPts val="0"/>
              </a:spcAft>
              <a:buClr>
                <a:schemeClr val="accent6"/>
              </a:buClr>
              <a:buSzPts val="1700"/>
              <a:buFont typeface="Lato"/>
              <a:buNone/>
              <a:defRPr sz="1600">
                <a:solidFill>
                  <a:schemeClr val="accent6"/>
                </a:solidFill>
              </a:defRPr>
            </a:lvl7pPr>
            <a:lvl8pPr lvl="7">
              <a:spcBef>
                <a:spcPts val="1000"/>
              </a:spcBef>
              <a:spcAft>
                <a:spcPts val="0"/>
              </a:spcAft>
              <a:buClr>
                <a:schemeClr val="accent6"/>
              </a:buClr>
              <a:buSzPts val="1700"/>
              <a:buFont typeface="Lato"/>
              <a:buNone/>
              <a:defRPr sz="1600">
                <a:solidFill>
                  <a:schemeClr val="accent6"/>
                </a:solidFill>
              </a:defRPr>
            </a:lvl8pPr>
            <a:lvl9pPr lvl="8">
              <a:spcBef>
                <a:spcPts val="1000"/>
              </a:spcBef>
              <a:spcAft>
                <a:spcPts val="1000"/>
              </a:spcAft>
              <a:buClr>
                <a:schemeClr val="accent6"/>
              </a:buClr>
              <a:buSzPts val="1700"/>
              <a:buFont typeface="Lato"/>
              <a:buNone/>
              <a:defRPr sz="1600">
                <a:solidFill>
                  <a:schemeClr val="accent6"/>
                </a:solidFill>
              </a:defRPr>
            </a:lvl9pPr>
          </a:lstStyle>
          <a:p/>
        </p:txBody>
      </p:sp>
      <p:sp>
        <p:nvSpPr>
          <p:cNvPr id="316" name="Google Shape;316;p35"/>
          <p:cNvSpPr txBox="1"/>
          <p:nvPr>
            <p:ph idx="2" type="subTitle"/>
          </p:nvPr>
        </p:nvSpPr>
        <p:spPr>
          <a:xfrm>
            <a:off x="705575" y="2387975"/>
            <a:ext cx="1236900" cy="391500"/>
          </a:xfrm>
          <a:prstGeom prst="rect">
            <a:avLst/>
          </a:prstGeom>
        </p:spPr>
        <p:txBody>
          <a:bodyPr anchorCtr="0" anchor="ctr" bIns="0" lIns="0" spcFirstLastPara="1" rIns="91425" wrap="square" tIns="0">
            <a:noAutofit/>
          </a:bodyPr>
          <a:lstStyle>
            <a:lvl1pPr lvl="0">
              <a:lnSpc>
                <a:spcPct val="100000"/>
              </a:lnSpc>
              <a:spcBef>
                <a:spcPts val="0"/>
              </a:spcBef>
              <a:spcAft>
                <a:spcPts val="0"/>
              </a:spcAft>
              <a:buClr>
                <a:schemeClr val="accent6"/>
              </a:buClr>
              <a:buSzPts val="900"/>
              <a:buNone/>
              <a:defRPr sz="900">
                <a:solidFill>
                  <a:schemeClr val="accent6"/>
                </a:solidFill>
              </a:defRPr>
            </a:lvl1pPr>
            <a:lvl2pPr lvl="1">
              <a:lnSpc>
                <a:spcPct val="100000"/>
              </a:lnSpc>
              <a:spcBef>
                <a:spcPts val="1000"/>
              </a:spcBef>
              <a:spcAft>
                <a:spcPts val="0"/>
              </a:spcAft>
              <a:buClr>
                <a:schemeClr val="accent6"/>
              </a:buClr>
              <a:buSzPts val="900"/>
              <a:buNone/>
              <a:defRPr sz="900">
                <a:solidFill>
                  <a:schemeClr val="accent6"/>
                </a:solidFill>
              </a:defRPr>
            </a:lvl2pPr>
            <a:lvl3pPr lvl="2">
              <a:lnSpc>
                <a:spcPct val="100000"/>
              </a:lnSpc>
              <a:spcBef>
                <a:spcPts val="1000"/>
              </a:spcBef>
              <a:spcAft>
                <a:spcPts val="0"/>
              </a:spcAft>
              <a:buClr>
                <a:schemeClr val="accent6"/>
              </a:buClr>
              <a:buSzPts val="900"/>
              <a:buNone/>
              <a:defRPr sz="900">
                <a:solidFill>
                  <a:schemeClr val="accent6"/>
                </a:solidFill>
              </a:defRPr>
            </a:lvl3pPr>
            <a:lvl4pPr lvl="3">
              <a:lnSpc>
                <a:spcPct val="100000"/>
              </a:lnSpc>
              <a:spcBef>
                <a:spcPts val="1000"/>
              </a:spcBef>
              <a:spcAft>
                <a:spcPts val="0"/>
              </a:spcAft>
              <a:buClr>
                <a:schemeClr val="accent6"/>
              </a:buClr>
              <a:buSzPts val="900"/>
              <a:buNone/>
              <a:defRPr sz="900">
                <a:solidFill>
                  <a:schemeClr val="accent6"/>
                </a:solidFill>
              </a:defRPr>
            </a:lvl4pPr>
            <a:lvl5pPr lvl="4">
              <a:lnSpc>
                <a:spcPct val="100000"/>
              </a:lnSpc>
              <a:spcBef>
                <a:spcPts val="1000"/>
              </a:spcBef>
              <a:spcAft>
                <a:spcPts val="0"/>
              </a:spcAft>
              <a:buClr>
                <a:schemeClr val="accent6"/>
              </a:buClr>
              <a:buSzPts val="900"/>
              <a:buNone/>
              <a:defRPr sz="900">
                <a:solidFill>
                  <a:schemeClr val="accent6"/>
                </a:solidFill>
              </a:defRPr>
            </a:lvl5pPr>
            <a:lvl6pPr lvl="5">
              <a:lnSpc>
                <a:spcPct val="100000"/>
              </a:lnSpc>
              <a:spcBef>
                <a:spcPts val="1000"/>
              </a:spcBef>
              <a:spcAft>
                <a:spcPts val="0"/>
              </a:spcAft>
              <a:buClr>
                <a:schemeClr val="accent6"/>
              </a:buClr>
              <a:buSzPts val="900"/>
              <a:buNone/>
              <a:defRPr sz="900">
                <a:solidFill>
                  <a:schemeClr val="accent6"/>
                </a:solidFill>
              </a:defRPr>
            </a:lvl6pPr>
            <a:lvl7pPr lvl="6">
              <a:lnSpc>
                <a:spcPct val="100000"/>
              </a:lnSpc>
              <a:spcBef>
                <a:spcPts val="1000"/>
              </a:spcBef>
              <a:spcAft>
                <a:spcPts val="0"/>
              </a:spcAft>
              <a:buClr>
                <a:schemeClr val="accent6"/>
              </a:buClr>
              <a:buSzPts val="900"/>
              <a:buNone/>
              <a:defRPr sz="900">
                <a:solidFill>
                  <a:schemeClr val="accent6"/>
                </a:solidFill>
              </a:defRPr>
            </a:lvl7pPr>
            <a:lvl8pPr lvl="7">
              <a:lnSpc>
                <a:spcPct val="100000"/>
              </a:lnSpc>
              <a:spcBef>
                <a:spcPts val="1000"/>
              </a:spcBef>
              <a:spcAft>
                <a:spcPts val="0"/>
              </a:spcAft>
              <a:buClr>
                <a:schemeClr val="accent6"/>
              </a:buClr>
              <a:buSzPts val="900"/>
              <a:buNone/>
              <a:defRPr sz="900">
                <a:solidFill>
                  <a:schemeClr val="accent6"/>
                </a:solidFill>
              </a:defRPr>
            </a:lvl8pPr>
            <a:lvl9pPr lvl="8">
              <a:lnSpc>
                <a:spcPct val="100000"/>
              </a:lnSpc>
              <a:spcBef>
                <a:spcPts val="1000"/>
              </a:spcBef>
              <a:spcAft>
                <a:spcPts val="1000"/>
              </a:spcAft>
              <a:buClr>
                <a:schemeClr val="accent6"/>
              </a:buClr>
              <a:buSzPts val="900"/>
              <a:buNone/>
              <a:defRPr sz="900">
                <a:solidFill>
                  <a:schemeClr val="accent6"/>
                </a:solidFill>
              </a:defRPr>
            </a:lvl9pPr>
          </a:lstStyle>
          <a:p/>
        </p:txBody>
      </p:sp>
      <p:sp>
        <p:nvSpPr>
          <p:cNvPr id="317" name="Google Shape;317;p35"/>
          <p:cNvSpPr txBox="1"/>
          <p:nvPr>
            <p:ph idx="3" type="subTitle"/>
          </p:nvPr>
        </p:nvSpPr>
        <p:spPr>
          <a:xfrm>
            <a:off x="705575" y="2948575"/>
            <a:ext cx="1236900" cy="391500"/>
          </a:xfrm>
          <a:prstGeom prst="rect">
            <a:avLst/>
          </a:prstGeom>
        </p:spPr>
        <p:txBody>
          <a:bodyPr anchorCtr="0" anchor="ctr" bIns="0" lIns="0" spcFirstLastPara="1" rIns="91425" wrap="square" tIns="0">
            <a:noAutofit/>
          </a:bodyPr>
          <a:lstStyle>
            <a:lvl1pPr lvl="0">
              <a:lnSpc>
                <a:spcPct val="100000"/>
              </a:lnSpc>
              <a:spcBef>
                <a:spcPts val="0"/>
              </a:spcBef>
              <a:spcAft>
                <a:spcPts val="0"/>
              </a:spcAft>
              <a:buClr>
                <a:schemeClr val="accent6"/>
              </a:buClr>
              <a:buSzPts val="900"/>
              <a:buNone/>
              <a:defRPr sz="900">
                <a:solidFill>
                  <a:schemeClr val="accent6"/>
                </a:solidFill>
              </a:defRPr>
            </a:lvl1pPr>
            <a:lvl2pPr lvl="1">
              <a:lnSpc>
                <a:spcPct val="100000"/>
              </a:lnSpc>
              <a:spcBef>
                <a:spcPts val="1000"/>
              </a:spcBef>
              <a:spcAft>
                <a:spcPts val="0"/>
              </a:spcAft>
              <a:buClr>
                <a:schemeClr val="accent6"/>
              </a:buClr>
              <a:buSzPts val="900"/>
              <a:buNone/>
              <a:defRPr sz="900">
                <a:solidFill>
                  <a:schemeClr val="accent6"/>
                </a:solidFill>
              </a:defRPr>
            </a:lvl2pPr>
            <a:lvl3pPr lvl="2">
              <a:lnSpc>
                <a:spcPct val="100000"/>
              </a:lnSpc>
              <a:spcBef>
                <a:spcPts val="1000"/>
              </a:spcBef>
              <a:spcAft>
                <a:spcPts val="0"/>
              </a:spcAft>
              <a:buClr>
                <a:schemeClr val="accent6"/>
              </a:buClr>
              <a:buSzPts val="900"/>
              <a:buNone/>
              <a:defRPr sz="900">
                <a:solidFill>
                  <a:schemeClr val="accent6"/>
                </a:solidFill>
              </a:defRPr>
            </a:lvl3pPr>
            <a:lvl4pPr lvl="3">
              <a:lnSpc>
                <a:spcPct val="100000"/>
              </a:lnSpc>
              <a:spcBef>
                <a:spcPts val="1000"/>
              </a:spcBef>
              <a:spcAft>
                <a:spcPts val="0"/>
              </a:spcAft>
              <a:buClr>
                <a:schemeClr val="accent6"/>
              </a:buClr>
              <a:buSzPts val="900"/>
              <a:buNone/>
              <a:defRPr sz="900">
                <a:solidFill>
                  <a:schemeClr val="accent6"/>
                </a:solidFill>
              </a:defRPr>
            </a:lvl4pPr>
            <a:lvl5pPr lvl="4">
              <a:lnSpc>
                <a:spcPct val="100000"/>
              </a:lnSpc>
              <a:spcBef>
                <a:spcPts val="1000"/>
              </a:spcBef>
              <a:spcAft>
                <a:spcPts val="0"/>
              </a:spcAft>
              <a:buClr>
                <a:schemeClr val="accent6"/>
              </a:buClr>
              <a:buSzPts val="900"/>
              <a:buNone/>
              <a:defRPr sz="900">
                <a:solidFill>
                  <a:schemeClr val="accent6"/>
                </a:solidFill>
              </a:defRPr>
            </a:lvl5pPr>
            <a:lvl6pPr lvl="5">
              <a:lnSpc>
                <a:spcPct val="100000"/>
              </a:lnSpc>
              <a:spcBef>
                <a:spcPts val="1000"/>
              </a:spcBef>
              <a:spcAft>
                <a:spcPts val="0"/>
              </a:spcAft>
              <a:buClr>
                <a:schemeClr val="accent6"/>
              </a:buClr>
              <a:buSzPts val="900"/>
              <a:buNone/>
              <a:defRPr sz="900">
                <a:solidFill>
                  <a:schemeClr val="accent6"/>
                </a:solidFill>
              </a:defRPr>
            </a:lvl6pPr>
            <a:lvl7pPr lvl="6">
              <a:lnSpc>
                <a:spcPct val="100000"/>
              </a:lnSpc>
              <a:spcBef>
                <a:spcPts val="1000"/>
              </a:spcBef>
              <a:spcAft>
                <a:spcPts val="0"/>
              </a:spcAft>
              <a:buClr>
                <a:schemeClr val="accent6"/>
              </a:buClr>
              <a:buSzPts val="900"/>
              <a:buNone/>
              <a:defRPr sz="900">
                <a:solidFill>
                  <a:schemeClr val="accent6"/>
                </a:solidFill>
              </a:defRPr>
            </a:lvl7pPr>
            <a:lvl8pPr lvl="7">
              <a:lnSpc>
                <a:spcPct val="100000"/>
              </a:lnSpc>
              <a:spcBef>
                <a:spcPts val="1000"/>
              </a:spcBef>
              <a:spcAft>
                <a:spcPts val="0"/>
              </a:spcAft>
              <a:buClr>
                <a:schemeClr val="accent6"/>
              </a:buClr>
              <a:buSzPts val="900"/>
              <a:buNone/>
              <a:defRPr sz="900">
                <a:solidFill>
                  <a:schemeClr val="accent6"/>
                </a:solidFill>
              </a:defRPr>
            </a:lvl8pPr>
            <a:lvl9pPr lvl="8">
              <a:lnSpc>
                <a:spcPct val="100000"/>
              </a:lnSpc>
              <a:spcBef>
                <a:spcPts val="1000"/>
              </a:spcBef>
              <a:spcAft>
                <a:spcPts val="1000"/>
              </a:spcAft>
              <a:buClr>
                <a:schemeClr val="accent6"/>
              </a:buClr>
              <a:buSzPts val="900"/>
              <a:buNone/>
              <a:defRPr sz="900">
                <a:solidFill>
                  <a:schemeClr val="accent6"/>
                </a:solidFill>
              </a:defRPr>
            </a:lvl9pPr>
          </a:lstStyle>
          <a:p/>
        </p:txBody>
      </p:sp>
      <p:sp>
        <p:nvSpPr>
          <p:cNvPr id="318" name="Google Shape;318;p35"/>
          <p:cNvSpPr txBox="1"/>
          <p:nvPr>
            <p:ph idx="4" type="subTitle"/>
          </p:nvPr>
        </p:nvSpPr>
        <p:spPr>
          <a:xfrm>
            <a:off x="705575" y="3518838"/>
            <a:ext cx="1236900" cy="391500"/>
          </a:xfrm>
          <a:prstGeom prst="rect">
            <a:avLst/>
          </a:prstGeom>
        </p:spPr>
        <p:txBody>
          <a:bodyPr anchorCtr="0" anchor="ctr" bIns="0" lIns="0" spcFirstLastPara="1" rIns="91425" wrap="square" tIns="0">
            <a:noAutofit/>
          </a:bodyPr>
          <a:lstStyle>
            <a:lvl1pPr lvl="0">
              <a:lnSpc>
                <a:spcPct val="100000"/>
              </a:lnSpc>
              <a:spcBef>
                <a:spcPts val="0"/>
              </a:spcBef>
              <a:spcAft>
                <a:spcPts val="0"/>
              </a:spcAft>
              <a:buClr>
                <a:schemeClr val="accent6"/>
              </a:buClr>
              <a:buSzPts val="900"/>
              <a:buNone/>
              <a:defRPr sz="900">
                <a:solidFill>
                  <a:schemeClr val="accent6"/>
                </a:solidFill>
              </a:defRPr>
            </a:lvl1pPr>
            <a:lvl2pPr lvl="1">
              <a:lnSpc>
                <a:spcPct val="100000"/>
              </a:lnSpc>
              <a:spcBef>
                <a:spcPts val="1000"/>
              </a:spcBef>
              <a:spcAft>
                <a:spcPts val="0"/>
              </a:spcAft>
              <a:buClr>
                <a:schemeClr val="accent6"/>
              </a:buClr>
              <a:buSzPts val="900"/>
              <a:buNone/>
              <a:defRPr sz="900">
                <a:solidFill>
                  <a:schemeClr val="accent6"/>
                </a:solidFill>
              </a:defRPr>
            </a:lvl2pPr>
            <a:lvl3pPr lvl="2">
              <a:lnSpc>
                <a:spcPct val="100000"/>
              </a:lnSpc>
              <a:spcBef>
                <a:spcPts val="1000"/>
              </a:spcBef>
              <a:spcAft>
                <a:spcPts val="0"/>
              </a:spcAft>
              <a:buClr>
                <a:schemeClr val="accent6"/>
              </a:buClr>
              <a:buSzPts val="900"/>
              <a:buNone/>
              <a:defRPr sz="900">
                <a:solidFill>
                  <a:schemeClr val="accent6"/>
                </a:solidFill>
              </a:defRPr>
            </a:lvl3pPr>
            <a:lvl4pPr lvl="3">
              <a:lnSpc>
                <a:spcPct val="100000"/>
              </a:lnSpc>
              <a:spcBef>
                <a:spcPts val="1000"/>
              </a:spcBef>
              <a:spcAft>
                <a:spcPts val="0"/>
              </a:spcAft>
              <a:buClr>
                <a:schemeClr val="accent6"/>
              </a:buClr>
              <a:buSzPts val="900"/>
              <a:buNone/>
              <a:defRPr sz="900">
                <a:solidFill>
                  <a:schemeClr val="accent6"/>
                </a:solidFill>
              </a:defRPr>
            </a:lvl4pPr>
            <a:lvl5pPr lvl="4">
              <a:lnSpc>
                <a:spcPct val="100000"/>
              </a:lnSpc>
              <a:spcBef>
                <a:spcPts val="1000"/>
              </a:spcBef>
              <a:spcAft>
                <a:spcPts val="0"/>
              </a:spcAft>
              <a:buClr>
                <a:schemeClr val="accent6"/>
              </a:buClr>
              <a:buSzPts val="900"/>
              <a:buNone/>
              <a:defRPr sz="900">
                <a:solidFill>
                  <a:schemeClr val="accent6"/>
                </a:solidFill>
              </a:defRPr>
            </a:lvl5pPr>
            <a:lvl6pPr lvl="5">
              <a:lnSpc>
                <a:spcPct val="100000"/>
              </a:lnSpc>
              <a:spcBef>
                <a:spcPts val="1000"/>
              </a:spcBef>
              <a:spcAft>
                <a:spcPts val="0"/>
              </a:spcAft>
              <a:buClr>
                <a:schemeClr val="accent6"/>
              </a:buClr>
              <a:buSzPts val="900"/>
              <a:buNone/>
              <a:defRPr sz="900">
                <a:solidFill>
                  <a:schemeClr val="accent6"/>
                </a:solidFill>
              </a:defRPr>
            </a:lvl6pPr>
            <a:lvl7pPr lvl="6">
              <a:lnSpc>
                <a:spcPct val="100000"/>
              </a:lnSpc>
              <a:spcBef>
                <a:spcPts val="1000"/>
              </a:spcBef>
              <a:spcAft>
                <a:spcPts val="0"/>
              </a:spcAft>
              <a:buClr>
                <a:schemeClr val="accent6"/>
              </a:buClr>
              <a:buSzPts val="900"/>
              <a:buNone/>
              <a:defRPr sz="900">
                <a:solidFill>
                  <a:schemeClr val="accent6"/>
                </a:solidFill>
              </a:defRPr>
            </a:lvl7pPr>
            <a:lvl8pPr lvl="7">
              <a:lnSpc>
                <a:spcPct val="100000"/>
              </a:lnSpc>
              <a:spcBef>
                <a:spcPts val="1000"/>
              </a:spcBef>
              <a:spcAft>
                <a:spcPts val="0"/>
              </a:spcAft>
              <a:buClr>
                <a:schemeClr val="accent6"/>
              </a:buClr>
              <a:buSzPts val="900"/>
              <a:buNone/>
              <a:defRPr sz="900">
                <a:solidFill>
                  <a:schemeClr val="accent6"/>
                </a:solidFill>
              </a:defRPr>
            </a:lvl8pPr>
            <a:lvl9pPr lvl="8">
              <a:lnSpc>
                <a:spcPct val="100000"/>
              </a:lnSpc>
              <a:spcBef>
                <a:spcPts val="1000"/>
              </a:spcBef>
              <a:spcAft>
                <a:spcPts val="1000"/>
              </a:spcAft>
              <a:buClr>
                <a:schemeClr val="accent6"/>
              </a:buClr>
              <a:buSzPts val="900"/>
              <a:buNone/>
              <a:defRPr sz="900">
                <a:solidFill>
                  <a:schemeClr val="accent6"/>
                </a:solidFill>
              </a:defRPr>
            </a:lvl9pPr>
          </a:lstStyle>
          <a:p/>
        </p:txBody>
      </p:sp>
      <p:sp>
        <p:nvSpPr>
          <p:cNvPr id="319" name="Google Shape;319;p35"/>
          <p:cNvSpPr txBox="1"/>
          <p:nvPr>
            <p:ph idx="5" type="subTitle"/>
          </p:nvPr>
        </p:nvSpPr>
        <p:spPr>
          <a:xfrm>
            <a:off x="705575" y="4092600"/>
            <a:ext cx="1236900" cy="391500"/>
          </a:xfrm>
          <a:prstGeom prst="rect">
            <a:avLst/>
          </a:prstGeom>
        </p:spPr>
        <p:txBody>
          <a:bodyPr anchorCtr="0" anchor="ctr" bIns="0" lIns="0" spcFirstLastPara="1" rIns="91425" wrap="square" tIns="0">
            <a:noAutofit/>
          </a:bodyPr>
          <a:lstStyle>
            <a:lvl1pPr lvl="0">
              <a:lnSpc>
                <a:spcPct val="100000"/>
              </a:lnSpc>
              <a:spcBef>
                <a:spcPts val="0"/>
              </a:spcBef>
              <a:spcAft>
                <a:spcPts val="0"/>
              </a:spcAft>
              <a:buClr>
                <a:schemeClr val="accent6"/>
              </a:buClr>
              <a:buSzPts val="900"/>
              <a:buNone/>
              <a:defRPr sz="900">
                <a:solidFill>
                  <a:schemeClr val="accent6"/>
                </a:solidFill>
              </a:defRPr>
            </a:lvl1pPr>
            <a:lvl2pPr lvl="1">
              <a:lnSpc>
                <a:spcPct val="100000"/>
              </a:lnSpc>
              <a:spcBef>
                <a:spcPts val="1000"/>
              </a:spcBef>
              <a:spcAft>
                <a:spcPts val="0"/>
              </a:spcAft>
              <a:buClr>
                <a:schemeClr val="accent6"/>
              </a:buClr>
              <a:buSzPts val="900"/>
              <a:buNone/>
              <a:defRPr sz="900">
                <a:solidFill>
                  <a:schemeClr val="accent6"/>
                </a:solidFill>
              </a:defRPr>
            </a:lvl2pPr>
            <a:lvl3pPr lvl="2">
              <a:lnSpc>
                <a:spcPct val="100000"/>
              </a:lnSpc>
              <a:spcBef>
                <a:spcPts val="1000"/>
              </a:spcBef>
              <a:spcAft>
                <a:spcPts val="0"/>
              </a:spcAft>
              <a:buClr>
                <a:schemeClr val="accent6"/>
              </a:buClr>
              <a:buSzPts val="900"/>
              <a:buNone/>
              <a:defRPr sz="900">
                <a:solidFill>
                  <a:schemeClr val="accent6"/>
                </a:solidFill>
              </a:defRPr>
            </a:lvl3pPr>
            <a:lvl4pPr lvl="3">
              <a:lnSpc>
                <a:spcPct val="100000"/>
              </a:lnSpc>
              <a:spcBef>
                <a:spcPts val="1000"/>
              </a:spcBef>
              <a:spcAft>
                <a:spcPts val="0"/>
              </a:spcAft>
              <a:buClr>
                <a:schemeClr val="accent6"/>
              </a:buClr>
              <a:buSzPts val="900"/>
              <a:buNone/>
              <a:defRPr sz="900">
                <a:solidFill>
                  <a:schemeClr val="accent6"/>
                </a:solidFill>
              </a:defRPr>
            </a:lvl4pPr>
            <a:lvl5pPr lvl="4">
              <a:lnSpc>
                <a:spcPct val="100000"/>
              </a:lnSpc>
              <a:spcBef>
                <a:spcPts val="1000"/>
              </a:spcBef>
              <a:spcAft>
                <a:spcPts val="0"/>
              </a:spcAft>
              <a:buClr>
                <a:schemeClr val="accent6"/>
              </a:buClr>
              <a:buSzPts val="900"/>
              <a:buNone/>
              <a:defRPr sz="900">
                <a:solidFill>
                  <a:schemeClr val="accent6"/>
                </a:solidFill>
              </a:defRPr>
            </a:lvl5pPr>
            <a:lvl6pPr lvl="5">
              <a:lnSpc>
                <a:spcPct val="100000"/>
              </a:lnSpc>
              <a:spcBef>
                <a:spcPts val="1000"/>
              </a:spcBef>
              <a:spcAft>
                <a:spcPts val="0"/>
              </a:spcAft>
              <a:buClr>
                <a:schemeClr val="accent6"/>
              </a:buClr>
              <a:buSzPts val="900"/>
              <a:buNone/>
              <a:defRPr sz="900">
                <a:solidFill>
                  <a:schemeClr val="accent6"/>
                </a:solidFill>
              </a:defRPr>
            </a:lvl6pPr>
            <a:lvl7pPr lvl="6">
              <a:lnSpc>
                <a:spcPct val="100000"/>
              </a:lnSpc>
              <a:spcBef>
                <a:spcPts val="1000"/>
              </a:spcBef>
              <a:spcAft>
                <a:spcPts val="0"/>
              </a:spcAft>
              <a:buClr>
                <a:schemeClr val="accent6"/>
              </a:buClr>
              <a:buSzPts val="900"/>
              <a:buNone/>
              <a:defRPr sz="900">
                <a:solidFill>
                  <a:schemeClr val="accent6"/>
                </a:solidFill>
              </a:defRPr>
            </a:lvl7pPr>
            <a:lvl8pPr lvl="7">
              <a:lnSpc>
                <a:spcPct val="100000"/>
              </a:lnSpc>
              <a:spcBef>
                <a:spcPts val="1000"/>
              </a:spcBef>
              <a:spcAft>
                <a:spcPts val="0"/>
              </a:spcAft>
              <a:buClr>
                <a:schemeClr val="accent6"/>
              </a:buClr>
              <a:buSzPts val="900"/>
              <a:buNone/>
              <a:defRPr sz="900">
                <a:solidFill>
                  <a:schemeClr val="accent6"/>
                </a:solidFill>
              </a:defRPr>
            </a:lvl8pPr>
            <a:lvl9pPr lvl="8">
              <a:lnSpc>
                <a:spcPct val="100000"/>
              </a:lnSpc>
              <a:spcBef>
                <a:spcPts val="1000"/>
              </a:spcBef>
              <a:spcAft>
                <a:spcPts val="1000"/>
              </a:spcAft>
              <a:buClr>
                <a:schemeClr val="accent6"/>
              </a:buClr>
              <a:buSzPts val="900"/>
              <a:buNone/>
              <a:defRPr sz="900">
                <a:solidFill>
                  <a:schemeClr val="accent6"/>
                </a:solidFill>
              </a:defRPr>
            </a:lvl9pPr>
          </a:lstStyle>
          <a:p/>
        </p:txBody>
      </p:sp>
      <p:sp>
        <p:nvSpPr>
          <p:cNvPr id="320" name="Google Shape;320;p35"/>
          <p:cNvSpPr txBox="1"/>
          <p:nvPr>
            <p:ph idx="6" type="subTitle"/>
          </p:nvPr>
        </p:nvSpPr>
        <p:spPr>
          <a:xfrm>
            <a:off x="705575" y="4654250"/>
            <a:ext cx="1236900" cy="391500"/>
          </a:xfrm>
          <a:prstGeom prst="rect">
            <a:avLst/>
          </a:prstGeom>
        </p:spPr>
        <p:txBody>
          <a:bodyPr anchorCtr="0" anchor="ctr" bIns="0" lIns="0" spcFirstLastPara="1" rIns="91425" wrap="square" tIns="0">
            <a:noAutofit/>
          </a:bodyPr>
          <a:lstStyle>
            <a:lvl1pPr lvl="0">
              <a:lnSpc>
                <a:spcPct val="100000"/>
              </a:lnSpc>
              <a:spcBef>
                <a:spcPts val="0"/>
              </a:spcBef>
              <a:spcAft>
                <a:spcPts val="0"/>
              </a:spcAft>
              <a:buClr>
                <a:schemeClr val="accent6"/>
              </a:buClr>
              <a:buSzPts val="900"/>
              <a:buNone/>
              <a:defRPr sz="900">
                <a:solidFill>
                  <a:schemeClr val="accent6"/>
                </a:solidFill>
              </a:defRPr>
            </a:lvl1pPr>
            <a:lvl2pPr lvl="1">
              <a:lnSpc>
                <a:spcPct val="100000"/>
              </a:lnSpc>
              <a:spcBef>
                <a:spcPts val="1000"/>
              </a:spcBef>
              <a:spcAft>
                <a:spcPts val="0"/>
              </a:spcAft>
              <a:buClr>
                <a:schemeClr val="accent6"/>
              </a:buClr>
              <a:buSzPts val="900"/>
              <a:buNone/>
              <a:defRPr sz="900">
                <a:solidFill>
                  <a:schemeClr val="accent6"/>
                </a:solidFill>
              </a:defRPr>
            </a:lvl2pPr>
            <a:lvl3pPr lvl="2">
              <a:lnSpc>
                <a:spcPct val="100000"/>
              </a:lnSpc>
              <a:spcBef>
                <a:spcPts val="1000"/>
              </a:spcBef>
              <a:spcAft>
                <a:spcPts val="0"/>
              </a:spcAft>
              <a:buClr>
                <a:schemeClr val="accent6"/>
              </a:buClr>
              <a:buSzPts val="900"/>
              <a:buNone/>
              <a:defRPr sz="900">
                <a:solidFill>
                  <a:schemeClr val="accent6"/>
                </a:solidFill>
              </a:defRPr>
            </a:lvl3pPr>
            <a:lvl4pPr lvl="3">
              <a:lnSpc>
                <a:spcPct val="100000"/>
              </a:lnSpc>
              <a:spcBef>
                <a:spcPts val="1000"/>
              </a:spcBef>
              <a:spcAft>
                <a:spcPts val="0"/>
              </a:spcAft>
              <a:buClr>
                <a:schemeClr val="accent6"/>
              </a:buClr>
              <a:buSzPts val="900"/>
              <a:buNone/>
              <a:defRPr sz="900">
                <a:solidFill>
                  <a:schemeClr val="accent6"/>
                </a:solidFill>
              </a:defRPr>
            </a:lvl4pPr>
            <a:lvl5pPr lvl="4">
              <a:lnSpc>
                <a:spcPct val="100000"/>
              </a:lnSpc>
              <a:spcBef>
                <a:spcPts val="1000"/>
              </a:spcBef>
              <a:spcAft>
                <a:spcPts val="0"/>
              </a:spcAft>
              <a:buClr>
                <a:schemeClr val="accent6"/>
              </a:buClr>
              <a:buSzPts val="900"/>
              <a:buNone/>
              <a:defRPr sz="900">
                <a:solidFill>
                  <a:schemeClr val="accent6"/>
                </a:solidFill>
              </a:defRPr>
            </a:lvl5pPr>
            <a:lvl6pPr lvl="5">
              <a:lnSpc>
                <a:spcPct val="100000"/>
              </a:lnSpc>
              <a:spcBef>
                <a:spcPts val="1000"/>
              </a:spcBef>
              <a:spcAft>
                <a:spcPts val="0"/>
              </a:spcAft>
              <a:buClr>
                <a:schemeClr val="accent6"/>
              </a:buClr>
              <a:buSzPts val="900"/>
              <a:buNone/>
              <a:defRPr sz="900">
                <a:solidFill>
                  <a:schemeClr val="accent6"/>
                </a:solidFill>
              </a:defRPr>
            </a:lvl6pPr>
            <a:lvl7pPr lvl="6">
              <a:lnSpc>
                <a:spcPct val="100000"/>
              </a:lnSpc>
              <a:spcBef>
                <a:spcPts val="1000"/>
              </a:spcBef>
              <a:spcAft>
                <a:spcPts val="0"/>
              </a:spcAft>
              <a:buClr>
                <a:schemeClr val="accent6"/>
              </a:buClr>
              <a:buSzPts val="900"/>
              <a:buNone/>
              <a:defRPr sz="900">
                <a:solidFill>
                  <a:schemeClr val="accent6"/>
                </a:solidFill>
              </a:defRPr>
            </a:lvl7pPr>
            <a:lvl8pPr lvl="7">
              <a:lnSpc>
                <a:spcPct val="100000"/>
              </a:lnSpc>
              <a:spcBef>
                <a:spcPts val="1000"/>
              </a:spcBef>
              <a:spcAft>
                <a:spcPts val="0"/>
              </a:spcAft>
              <a:buClr>
                <a:schemeClr val="accent6"/>
              </a:buClr>
              <a:buSzPts val="900"/>
              <a:buNone/>
              <a:defRPr sz="900">
                <a:solidFill>
                  <a:schemeClr val="accent6"/>
                </a:solidFill>
              </a:defRPr>
            </a:lvl8pPr>
            <a:lvl9pPr lvl="8">
              <a:lnSpc>
                <a:spcPct val="100000"/>
              </a:lnSpc>
              <a:spcBef>
                <a:spcPts val="1000"/>
              </a:spcBef>
              <a:spcAft>
                <a:spcPts val="1000"/>
              </a:spcAft>
              <a:buClr>
                <a:schemeClr val="accent6"/>
              </a:buClr>
              <a:buSzPts val="900"/>
              <a:buNone/>
              <a:defRPr sz="900">
                <a:solidFill>
                  <a:schemeClr val="accent6"/>
                </a:solidFill>
              </a:defRPr>
            </a:lvl9pPr>
          </a:lstStyle>
          <a:p/>
        </p:txBody>
      </p:sp>
      <p:sp>
        <p:nvSpPr>
          <p:cNvPr id="321" name="Google Shape;321;p35"/>
          <p:cNvSpPr txBox="1"/>
          <p:nvPr>
            <p:ph idx="7" type="body"/>
          </p:nvPr>
        </p:nvSpPr>
        <p:spPr>
          <a:xfrm>
            <a:off x="5843600" y="4634675"/>
            <a:ext cx="24771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22" name="Google Shape;322;p35"/>
          <p:cNvSpPr txBox="1"/>
          <p:nvPr>
            <p:ph idx="8" type="body"/>
          </p:nvPr>
        </p:nvSpPr>
        <p:spPr>
          <a:xfrm>
            <a:off x="5843600" y="4088050"/>
            <a:ext cx="24771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23" name="Google Shape;323;p35"/>
          <p:cNvSpPr txBox="1"/>
          <p:nvPr>
            <p:ph idx="9" type="body"/>
          </p:nvPr>
        </p:nvSpPr>
        <p:spPr>
          <a:xfrm>
            <a:off x="5843600" y="3509538"/>
            <a:ext cx="24771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24" name="Google Shape;324;p35"/>
          <p:cNvSpPr txBox="1"/>
          <p:nvPr>
            <p:ph idx="13" type="body"/>
          </p:nvPr>
        </p:nvSpPr>
        <p:spPr>
          <a:xfrm>
            <a:off x="5843600" y="2948725"/>
            <a:ext cx="24771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25" name="Google Shape;325;p35"/>
          <p:cNvSpPr txBox="1"/>
          <p:nvPr>
            <p:ph idx="14" type="title"/>
          </p:nvPr>
        </p:nvSpPr>
        <p:spPr>
          <a:xfrm>
            <a:off x="523500" y="1876038"/>
            <a:ext cx="1419000" cy="338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6"/>
              </a:buClr>
              <a:buSzPts val="1000"/>
              <a:buNone/>
              <a:defRPr sz="1000">
                <a:solidFill>
                  <a:schemeClr val="accent6"/>
                </a:solidFill>
              </a:defRPr>
            </a:lvl1pPr>
            <a:lvl2pPr lvl="1">
              <a:lnSpc>
                <a:spcPct val="100000"/>
              </a:lnSpc>
              <a:spcBef>
                <a:spcPts val="0"/>
              </a:spcBef>
              <a:spcAft>
                <a:spcPts val="0"/>
              </a:spcAft>
              <a:buClr>
                <a:schemeClr val="accent6"/>
              </a:buClr>
              <a:buSzPts val="1000"/>
              <a:buNone/>
              <a:defRPr sz="1000">
                <a:solidFill>
                  <a:schemeClr val="accent6"/>
                </a:solidFill>
              </a:defRPr>
            </a:lvl2pPr>
            <a:lvl3pPr lvl="2">
              <a:lnSpc>
                <a:spcPct val="100000"/>
              </a:lnSpc>
              <a:spcBef>
                <a:spcPts val="0"/>
              </a:spcBef>
              <a:spcAft>
                <a:spcPts val="0"/>
              </a:spcAft>
              <a:buClr>
                <a:schemeClr val="accent6"/>
              </a:buClr>
              <a:buSzPts val="1000"/>
              <a:buNone/>
              <a:defRPr sz="1000">
                <a:solidFill>
                  <a:schemeClr val="accent6"/>
                </a:solidFill>
              </a:defRPr>
            </a:lvl3pPr>
            <a:lvl4pPr lvl="3">
              <a:lnSpc>
                <a:spcPct val="100000"/>
              </a:lnSpc>
              <a:spcBef>
                <a:spcPts val="0"/>
              </a:spcBef>
              <a:spcAft>
                <a:spcPts val="0"/>
              </a:spcAft>
              <a:buClr>
                <a:schemeClr val="accent6"/>
              </a:buClr>
              <a:buSzPts val="1000"/>
              <a:buNone/>
              <a:defRPr sz="1000">
                <a:solidFill>
                  <a:schemeClr val="accent6"/>
                </a:solidFill>
              </a:defRPr>
            </a:lvl4pPr>
            <a:lvl5pPr lvl="4">
              <a:lnSpc>
                <a:spcPct val="100000"/>
              </a:lnSpc>
              <a:spcBef>
                <a:spcPts val="0"/>
              </a:spcBef>
              <a:spcAft>
                <a:spcPts val="0"/>
              </a:spcAft>
              <a:buClr>
                <a:schemeClr val="accent6"/>
              </a:buClr>
              <a:buSzPts val="1000"/>
              <a:buNone/>
              <a:defRPr sz="1000">
                <a:solidFill>
                  <a:schemeClr val="accent6"/>
                </a:solidFill>
              </a:defRPr>
            </a:lvl5pPr>
            <a:lvl6pPr lvl="5">
              <a:lnSpc>
                <a:spcPct val="100000"/>
              </a:lnSpc>
              <a:spcBef>
                <a:spcPts val="0"/>
              </a:spcBef>
              <a:spcAft>
                <a:spcPts val="0"/>
              </a:spcAft>
              <a:buClr>
                <a:schemeClr val="accent6"/>
              </a:buClr>
              <a:buSzPts val="1000"/>
              <a:buNone/>
              <a:defRPr sz="1000">
                <a:solidFill>
                  <a:schemeClr val="accent6"/>
                </a:solidFill>
              </a:defRPr>
            </a:lvl6pPr>
            <a:lvl7pPr lvl="6">
              <a:lnSpc>
                <a:spcPct val="100000"/>
              </a:lnSpc>
              <a:spcBef>
                <a:spcPts val="0"/>
              </a:spcBef>
              <a:spcAft>
                <a:spcPts val="0"/>
              </a:spcAft>
              <a:buClr>
                <a:schemeClr val="accent6"/>
              </a:buClr>
              <a:buSzPts val="1000"/>
              <a:buNone/>
              <a:defRPr sz="1000">
                <a:solidFill>
                  <a:schemeClr val="accent6"/>
                </a:solidFill>
              </a:defRPr>
            </a:lvl7pPr>
            <a:lvl8pPr lvl="7">
              <a:lnSpc>
                <a:spcPct val="100000"/>
              </a:lnSpc>
              <a:spcBef>
                <a:spcPts val="0"/>
              </a:spcBef>
              <a:spcAft>
                <a:spcPts val="0"/>
              </a:spcAft>
              <a:buClr>
                <a:schemeClr val="accent6"/>
              </a:buClr>
              <a:buSzPts val="1000"/>
              <a:buNone/>
              <a:defRPr sz="1000">
                <a:solidFill>
                  <a:schemeClr val="accent6"/>
                </a:solidFill>
              </a:defRPr>
            </a:lvl8pPr>
            <a:lvl9pPr lvl="8">
              <a:lnSpc>
                <a:spcPct val="100000"/>
              </a:lnSpc>
              <a:spcBef>
                <a:spcPts val="0"/>
              </a:spcBef>
              <a:spcAft>
                <a:spcPts val="0"/>
              </a:spcAft>
              <a:buClr>
                <a:schemeClr val="accent6"/>
              </a:buClr>
              <a:buSzPts val="1000"/>
              <a:buNone/>
              <a:defRPr sz="1000">
                <a:solidFill>
                  <a:schemeClr val="accent6"/>
                </a:solidFill>
              </a:defRPr>
            </a:lvl9pPr>
          </a:lstStyle>
          <a:p/>
        </p:txBody>
      </p:sp>
      <p:sp>
        <p:nvSpPr>
          <p:cNvPr id="326" name="Google Shape;326;p35"/>
          <p:cNvSpPr txBox="1"/>
          <p:nvPr>
            <p:ph idx="15" type="title"/>
          </p:nvPr>
        </p:nvSpPr>
        <p:spPr>
          <a:xfrm>
            <a:off x="2227800" y="1876038"/>
            <a:ext cx="1419000" cy="338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6"/>
              </a:buClr>
              <a:buSzPts val="1000"/>
              <a:buNone/>
              <a:defRPr sz="1000">
                <a:solidFill>
                  <a:schemeClr val="accent6"/>
                </a:solidFill>
              </a:defRPr>
            </a:lvl1pPr>
            <a:lvl2pPr lvl="1">
              <a:lnSpc>
                <a:spcPct val="100000"/>
              </a:lnSpc>
              <a:spcBef>
                <a:spcPts val="0"/>
              </a:spcBef>
              <a:spcAft>
                <a:spcPts val="0"/>
              </a:spcAft>
              <a:buClr>
                <a:schemeClr val="accent6"/>
              </a:buClr>
              <a:buSzPts val="1000"/>
              <a:buNone/>
              <a:defRPr sz="1000">
                <a:solidFill>
                  <a:schemeClr val="accent6"/>
                </a:solidFill>
              </a:defRPr>
            </a:lvl2pPr>
            <a:lvl3pPr lvl="2">
              <a:lnSpc>
                <a:spcPct val="100000"/>
              </a:lnSpc>
              <a:spcBef>
                <a:spcPts val="0"/>
              </a:spcBef>
              <a:spcAft>
                <a:spcPts val="0"/>
              </a:spcAft>
              <a:buClr>
                <a:schemeClr val="accent6"/>
              </a:buClr>
              <a:buSzPts val="1000"/>
              <a:buNone/>
              <a:defRPr sz="1000">
                <a:solidFill>
                  <a:schemeClr val="accent6"/>
                </a:solidFill>
              </a:defRPr>
            </a:lvl3pPr>
            <a:lvl4pPr lvl="3">
              <a:lnSpc>
                <a:spcPct val="100000"/>
              </a:lnSpc>
              <a:spcBef>
                <a:spcPts val="0"/>
              </a:spcBef>
              <a:spcAft>
                <a:spcPts val="0"/>
              </a:spcAft>
              <a:buClr>
                <a:schemeClr val="accent6"/>
              </a:buClr>
              <a:buSzPts val="1000"/>
              <a:buNone/>
              <a:defRPr sz="1000">
                <a:solidFill>
                  <a:schemeClr val="accent6"/>
                </a:solidFill>
              </a:defRPr>
            </a:lvl4pPr>
            <a:lvl5pPr lvl="4">
              <a:lnSpc>
                <a:spcPct val="100000"/>
              </a:lnSpc>
              <a:spcBef>
                <a:spcPts val="0"/>
              </a:spcBef>
              <a:spcAft>
                <a:spcPts val="0"/>
              </a:spcAft>
              <a:buClr>
                <a:schemeClr val="accent6"/>
              </a:buClr>
              <a:buSzPts val="1000"/>
              <a:buNone/>
              <a:defRPr sz="1000">
                <a:solidFill>
                  <a:schemeClr val="accent6"/>
                </a:solidFill>
              </a:defRPr>
            </a:lvl5pPr>
            <a:lvl6pPr lvl="5">
              <a:lnSpc>
                <a:spcPct val="100000"/>
              </a:lnSpc>
              <a:spcBef>
                <a:spcPts val="0"/>
              </a:spcBef>
              <a:spcAft>
                <a:spcPts val="0"/>
              </a:spcAft>
              <a:buClr>
                <a:schemeClr val="accent6"/>
              </a:buClr>
              <a:buSzPts val="1000"/>
              <a:buNone/>
              <a:defRPr sz="1000">
                <a:solidFill>
                  <a:schemeClr val="accent6"/>
                </a:solidFill>
              </a:defRPr>
            </a:lvl6pPr>
            <a:lvl7pPr lvl="6">
              <a:lnSpc>
                <a:spcPct val="100000"/>
              </a:lnSpc>
              <a:spcBef>
                <a:spcPts val="0"/>
              </a:spcBef>
              <a:spcAft>
                <a:spcPts val="0"/>
              </a:spcAft>
              <a:buClr>
                <a:schemeClr val="accent6"/>
              </a:buClr>
              <a:buSzPts val="1000"/>
              <a:buNone/>
              <a:defRPr sz="1000">
                <a:solidFill>
                  <a:schemeClr val="accent6"/>
                </a:solidFill>
              </a:defRPr>
            </a:lvl7pPr>
            <a:lvl8pPr lvl="7">
              <a:lnSpc>
                <a:spcPct val="100000"/>
              </a:lnSpc>
              <a:spcBef>
                <a:spcPts val="0"/>
              </a:spcBef>
              <a:spcAft>
                <a:spcPts val="0"/>
              </a:spcAft>
              <a:buClr>
                <a:schemeClr val="accent6"/>
              </a:buClr>
              <a:buSzPts val="1000"/>
              <a:buNone/>
              <a:defRPr sz="1000">
                <a:solidFill>
                  <a:schemeClr val="accent6"/>
                </a:solidFill>
              </a:defRPr>
            </a:lvl8pPr>
            <a:lvl9pPr lvl="8">
              <a:lnSpc>
                <a:spcPct val="100000"/>
              </a:lnSpc>
              <a:spcBef>
                <a:spcPts val="0"/>
              </a:spcBef>
              <a:spcAft>
                <a:spcPts val="0"/>
              </a:spcAft>
              <a:buClr>
                <a:schemeClr val="accent6"/>
              </a:buClr>
              <a:buSzPts val="1000"/>
              <a:buNone/>
              <a:defRPr sz="1000">
                <a:solidFill>
                  <a:schemeClr val="accent6"/>
                </a:solidFill>
              </a:defRPr>
            </a:lvl9pPr>
          </a:lstStyle>
          <a:p/>
        </p:txBody>
      </p:sp>
      <p:sp>
        <p:nvSpPr>
          <p:cNvPr id="327" name="Google Shape;327;p35"/>
          <p:cNvSpPr txBox="1"/>
          <p:nvPr>
            <p:ph idx="16" type="title"/>
          </p:nvPr>
        </p:nvSpPr>
        <p:spPr>
          <a:xfrm>
            <a:off x="3932100" y="1876038"/>
            <a:ext cx="1419000" cy="338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6"/>
              </a:buClr>
              <a:buSzPts val="1000"/>
              <a:buNone/>
              <a:defRPr sz="1000">
                <a:solidFill>
                  <a:schemeClr val="accent6"/>
                </a:solidFill>
              </a:defRPr>
            </a:lvl1pPr>
            <a:lvl2pPr lvl="1">
              <a:lnSpc>
                <a:spcPct val="100000"/>
              </a:lnSpc>
              <a:spcBef>
                <a:spcPts val="0"/>
              </a:spcBef>
              <a:spcAft>
                <a:spcPts val="0"/>
              </a:spcAft>
              <a:buClr>
                <a:schemeClr val="accent6"/>
              </a:buClr>
              <a:buSzPts val="1000"/>
              <a:buNone/>
              <a:defRPr sz="1000">
                <a:solidFill>
                  <a:schemeClr val="accent6"/>
                </a:solidFill>
              </a:defRPr>
            </a:lvl2pPr>
            <a:lvl3pPr lvl="2">
              <a:lnSpc>
                <a:spcPct val="100000"/>
              </a:lnSpc>
              <a:spcBef>
                <a:spcPts val="0"/>
              </a:spcBef>
              <a:spcAft>
                <a:spcPts val="0"/>
              </a:spcAft>
              <a:buClr>
                <a:schemeClr val="accent6"/>
              </a:buClr>
              <a:buSzPts val="1000"/>
              <a:buNone/>
              <a:defRPr sz="1000">
                <a:solidFill>
                  <a:schemeClr val="accent6"/>
                </a:solidFill>
              </a:defRPr>
            </a:lvl3pPr>
            <a:lvl4pPr lvl="3">
              <a:lnSpc>
                <a:spcPct val="100000"/>
              </a:lnSpc>
              <a:spcBef>
                <a:spcPts val="0"/>
              </a:spcBef>
              <a:spcAft>
                <a:spcPts val="0"/>
              </a:spcAft>
              <a:buClr>
                <a:schemeClr val="accent6"/>
              </a:buClr>
              <a:buSzPts val="1000"/>
              <a:buNone/>
              <a:defRPr sz="1000">
                <a:solidFill>
                  <a:schemeClr val="accent6"/>
                </a:solidFill>
              </a:defRPr>
            </a:lvl4pPr>
            <a:lvl5pPr lvl="4">
              <a:lnSpc>
                <a:spcPct val="100000"/>
              </a:lnSpc>
              <a:spcBef>
                <a:spcPts val="0"/>
              </a:spcBef>
              <a:spcAft>
                <a:spcPts val="0"/>
              </a:spcAft>
              <a:buClr>
                <a:schemeClr val="accent6"/>
              </a:buClr>
              <a:buSzPts val="1000"/>
              <a:buNone/>
              <a:defRPr sz="1000">
                <a:solidFill>
                  <a:schemeClr val="accent6"/>
                </a:solidFill>
              </a:defRPr>
            </a:lvl5pPr>
            <a:lvl6pPr lvl="5">
              <a:lnSpc>
                <a:spcPct val="100000"/>
              </a:lnSpc>
              <a:spcBef>
                <a:spcPts val="0"/>
              </a:spcBef>
              <a:spcAft>
                <a:spcPts val="0"/>
              </a:spcAft>
              <a:buClr>
                <a:schemeClr val="accent6"/>
              </a:buClr>
              <a:buSzPts val="1000"/>
              <a:buNone/>
              <a:defRPr sz="1000">
                <a:solidFill>
                  <a:schemeClr val="accent6"/>
                </a:solidFill>
              </a:defRPr>
            </a:lvl6pPr>
            <a:lvl7pPr lvl="6">
              <a:lnSpc>
                <a:spcPct val="100000"/>
              </a:lnSpc>
              <a:spcBef>
                <a:spcPts val="0"/>
              </a:spcBef>
              <a:spcAft>
                <a:spcPts val="0"/>
              </a:spcAft>
              <a:buClr>
                <a:schemeClr val="accent6"/>
              </a:buClr>
              <a:buSzPts val="1000"/>
              <a:buNone/>
              <a:defRPr sz="1000">
                <a:solidFill>
                  <a:schemeClr val="accent6"/>
                </a:solidFill>
              </a:defRPr>
            </a:lvl7pPr>
            <a:lvl8pPr lvl="7">
              <a:lnSpc>
                <a:spcPct val="100000"/>
              </a:lnSpc>
              <a:spcBef>
                <a:spcPts val="0"/>
              </a:spcBef>
              <a:spcAft>
                <a:spcPts val="0"/>
              </a:spcAft>
              <a:buClr>
                <a:schemeClr val="accent6"/>
              </a:buClr>
              <a:buSzPts val="1000"/>
              <a:buNone/>
              <a:defRPr sz="1000">
                <a:solidFill>
                  <a:schemeClr val="accent6"/>
                </a:solidFill>
              </a:defRPr>
            </a:lvl8pPr>
            <a:lvl9pPr lvl="8">
              <a:lnSpc>
                <a:spcPct val="100000"/>
              </a:lnSpc>
              <a:spcBef>
                <a:spcPts val="0"/>
              </a:spcBef>
              <a:spcAft>
                <a:spcPts val="0"/>
              </a:spcAft>
              <a:buClr>
                <a:schemeClr val="accent6"/>
              </a:buClr>
              <a:buSzPts val="1000"/>
              <a:buNone/>
              <a:defRPr sz="1000">
                <a:solidFill>
                  <a:schemeClr val="accent6"/>
                </a:solidFill>
              </a:defRPr>
            </a:lvl9pPr>
          </a:lstStyle>
          <a:p/>
        </p:txBody>
      </p:sp>
      <p:sp>
        <p:nvSpPr>
          <p:cNvPr id="328" name="Google Shape;328;p35"/>
          <p:cNvSpPr txBox="1"/>
          <p:nvPr>
            <p:ph idx="17" type="title"/>
          </p:nvPr>
        </p:nvSpPr>
        <p:spPr>
          <a:xfrm>
            <a:off x="5845325" y="1876038"/>
            <a:ext cx="1419000" cy="3387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6"/>
              </a:buClr>
              <a:buSzPts val="1000"/>
              <a:buNone/>
              <a:defRPr sz="1000">
                <a:solidFill>
                  <a:schemeClr val="accent6"/>
                </a:solidFill>
              </a:defRPr>
            </a:lvl1pPr>
            <a:lvl2pPr lvl="1">
              <a:lnSpc>
                <a:spcPct val="100000"/>
              </a:lnSpc>
              <a:spcBef>
                <a:spcPts val="0"/>
              </a:spcBef>
              <a:spcAft>
                <a:spcPts val="0"/>
              </a:spcAft>
              <a:buClr>
                <a:schemeClr val="accent6"/>
              </a:buClr>
              <a:buSzPts val="1000"/>
              <a:buNone/>
              <a:defRPr sz="1000">
                <a:solidFill>
                  <a:schemeClr val="accent6"/>
                </a:solidFill>
              </a:defRPr>
            </a:lvl2pPr>
            <a:lvl3pPr lvl="2">
              <a:lnSpc>
                <a:spcPct val="100000"/>
              </a:lnSpc>
              <a:spcBef>
                <a:spcPts val="0"/>
              </a:spcBef>
              <a:spcAft>
                <a:spcPts val="0"/>
              </a:spcAft>
              <a:buClr>
                <a:schemeClr val="accent6"/>
              </a:buClr>
              <a:buSzPts val="1000"/>
              <a:buNone/>
              <a:defRPr sz="1000">
                <a:solidFill>
                  <a:schemeClr val="accent6"/>
                </a:solidFill>
              </a:defRPr>
            </a:lvl3pPr>
            <a:lvl4pPr lvl="3">
              <a:lnSpc>
                <a:spcPct val="100000"/>
              </a:lnSpc>
              <a:spcBef>
                <a:spcPts val="0"/>
              </a:spcBef>
              <a:spcAft>
                <a:spcPts val="0"/>
              </a:spcAft>
              <a:buClr>
                <a:schemeClr val="accent6"/>
              </a:buClr>
              <a:buSzPts val="1000"/>
              <a:buNone/>
              <a:defRPr sz="1000">
                <a:solidFill>
                  <a:schemeClr val="accent6"/>
                </a:solidFill>
              </a:defRPr>
            </a:lvl4pPr>
            <a:lvl5pPr lvl="4">
              <a:lnSpc>
                <a:spcPct val="100000"/>
              </a:lnSpc>
              <a:spcBef>
                <a:spcPts val="0"/>
              </a:spcBef>
              <a:spcAft>
                <a:spcPts val="0"/>
              </a:spcAft>
              <a:buClr>
                <a:schemeClr val="accent6"/>
              </a:buClr>
              <a:buSzPts val="1000"/>
              <a:buNone/>
              <a:defRPr sz="1000">
                <a:solidFill>
                  <a:schemeClr val="accent6"/>
                </a:solidFill>
              </a:defRPr>
            </a:lvl5pPr>
            <a:lvl6pPr lvl="5">
              <a:lnSpc>
                <a:spcPct val="100000"/>
              </a:lnSpc>
              <a:spcBef>
                <a:spcPts val="0"/>
              </a:spcBef>
              <a:spcAft>
                <a:spcPts val="0"/>
              </a:spcAft>
              <a:buClr>
                <a:schemeClr val="accent6"/>
              </a:buClr>
              <a:buSzPts val="1000"/>
              <a:buNone/>
              <a:defRPr sz="1000">
                <a:solidFill>
                  <a:schemeClr val="accent6"/>
                </a:solidFill>
              </a:defRPr>
            </a:lvl6pPr>
            <a:lvl7pPr lvl="6">
              <a:lnSpc>
                <a:spcPct val="100000"/>
              </a:lnSpc>
              <a:spcBef>
                <a:spcPts val="0"/>
              </a:spcBef>
              <a:spcAft>
                <a:spcPts val="0"/>
              </a:spcAft>
              <a:buClr>
                <a:schemeClr val="accent6"/>
              </a:buClr>
              <a:buSzPts val="1000"/>
              <a:buNone/>
              <a:defRPr sz="1000">
                <a:solidFill>
                  <a:schemeClr val="accent6"/>
                </a:solidFill>
              </a:defRPr>
            </a:lvl7pPr>
            <a:lvl8pPr lvl="7">
              <a:lnSpc>
                <a:spcPct val="100000"/>
              </a:lnSpc>
              <a:spcBef>
                <a:spcPts val="0"/>
              </a:spcBef>
              <a:spcAft>
                <a:spcPts val="0"/>
              </a:spcAft>
              <a:buClr>
                <a:schemeClr val="accent6"/>
              </a:buClr>
              <a:buSzPts val="1000"/>
              <a:buNone/>
              <a:defRPr sz="1000">
                <a:solidFill>
                  <a:schemeClr val="accent6"/>
                </a:solidFill>
              </a:defRPr>
            </a:lvl8pPr>
            <a:lvl9pPr lvl="8">
              <a:lnSpc>
                <a:spcPct val="100000"/>
              </a:lnSpc>
              <a:spcBef>
                <a:spcPts val="0"/>
              </a:spcBef>
              <a:spcAft>
                <a:spcPts val="0"/>
              </a:spcAft>
              <a:buClr>
                <a:schemeClr val="accent6"/>
              </a:buClr>
              <a:buSzPts val="1000"/>
              <a:buNone/>
              <a:defRPr sz="1000">
                <a:solidFill>
                  <a:schemeClr val="accent6"/>
                </a:solidFill>
              </a:defRPr>
            </a:lvl9pPr>
          </a:lstStyle>
          <a:p/>
        </p:txBody>
      </p:sp>
      <p:sp>
        <p:nvSpPr>
          <p:cNvPr id="329" name="Google Shape;329;p35"/>
          <p:cNvSpPr txBox="1"/>
          <p:nvPr>
            <p:ph idx="18" type="body"/>
          </p:nvPr>
        </p:nvSpPr>
        <p:spPr>
          <a:xfrm>
            <a:off x="3930375" y="4634677"/>
            <a:ext cx="17538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0" name="Google Shape;330;p35"/>
          <p:cNvSpPr txBox="1"/>
          <p:nvPr>
            <p:ph idx="19" type="body"/>
          </p:nvPr>
        </p:nvSpPr>
        <p:spPr>
          <a:xfrm>
            <a:off x="3930375" y="4088055"/>
            <a:ext cx="17538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1" name="Google Shape;331;p35"/>
          <p:cNvSpPr txBox="1"/>
          <p:nvPr>
            <p:ph idx="20" type="body"/>
          </p:nvPr>
        </p:nvSpPr>
        <p:spPr>
          <a:xfrm>
            <a:off x="3930375" y="3509545"/>
            <a:ext cx="17538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2" name="Google Shape;332;p35"/>
          <p:cNvSpPr txBox="1"/>
          <p:nvPr>
            <p:ph idx="21" type="body"/>
          </p:nvPr>
        </p:nvSpPr>
        <p:spPr>
          <a:xfrm>
            <a:off x="3930375" y="2948735"/>
            <a:ext cx="17538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3" name="Google Shape;333;p35"/>
          <p:cNvSpPr txBox="1"/>
          <p:nvPr>
            <p:ph idx="22" type="body"/>
          </p:nvPr>
        </p:nvSpPr>
        <p:spPr>
          <a:xfrm>
            <a:off x="2226950" y="4634675"/>
            <a:ext cx="16620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4" name="Google Shape;334;p35"/>
          <p:cNvSpPr txBox="1"/>
          <p:nvPr>
            <p:ph idx="23" type="body"/>
          </p:nvPr>
        </p:nvSpPr>
        <p:spPr>
          <a:xfrm>
            <a:off x="2226950" y="4088053"/>
            <a:ext cx="16620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5" name="Google Shape;335;p35"/>
          <p:cNvSpPr txBox="1"/>
          <p:nvPr>
            <p:ph idx="24" type="body"/>
          </p:nvPr>
        </p:nvSpPr>
        <p:spPr>
          <a:xfrm>
            <a:off x="2226950" y="3509544"/>
            <a:ext cx="16620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6" name="Google Shape;336;p35"/>
          <p:cNvSpPr txBox="1"/>
          <p:nvPr>
            <p:ph idx="25" type="body"/>
          </p:nvPr>
        </p:nvSpPr>
        <p:spPr>
          <a:xfrm>
            <a:off x="2226950" y="2948734"/>
            <a:ext cx="16620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7" name="Google Shape;337;p35"/>
          <p:cNvSpPr txBox="1"/>
          <p:nvPr>
            <p:ph idx="26" type="body"/>
          </p:nvPr>
        </p:nvSpPr>
        <p:spPr>
          <a:xfrm>
            <a:off x="5843600" y="2388163"/>
            <a:ext cx="24771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8" name="Google Shape;338;p35"/>
          <p:cNvSpPr txBox="1"/>
          <p:nvPr>
            <p:ph idx="27" type="body"/>
          </p:nvPr>
        </p:nvSpPr>
        <p:spPr>
          <a:xfrm>
            <a:off x="3930375" y="2388175"/>
            <a:ext cx="17538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39" name="Google Shape;339;p35"/>
          <p:cNvSpPr txBox="1"/>
          <p:nvPr>
            <p:ph idx="28" type="body"/>
          </p:nvPr>
        </p:nvSpPr>
        <p:spPr>
          <a:xfrm>
            <a:off x="2226950" y="2388175"/>
            <a:ext cx="1662000" cy="4101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0">
  <p:cSld name="CUSTOM_2_1_1">
    <p:bg>
      <p:bgPr>
        <a:solidFill>
          <a:schemeClr val="lt1"/>
        </a:solidFill>
      </p:bgPr>
    </p:bg>
    <p:spTree>
      <p:nvGrpSpPr>
        <p:cNvPr id="340" name="Shape 340"/>
        <p:cNvGrpSpPr/>
        <p:nvPr/>
      </p:nvGrpSpPr>
      <p:grpSpPr>
        <a:xfrm>
          <a:off x="0" y="0"/>
          <a:ext cx="0" cy="0"/>
          <a:chOff x="0" y="0"/>
          <a:chExt cx="0" cy="0"/>
        </a:xfrm>
      </p:grpSpPr>
      <p:sp>
        <p:nvSpPr>
          <p:cNvPr id="341" name="Google Shape;341;p36"/>
          <p:cNvSpPr txBox="1"/>
          <p:nvPr>
            <p:ph type="title"/>
          </p:nvPr>
        </p:nvSpPr>
        <p:spPr>
          <a:xfrm>
            <a:off x="5135225" y="2600350"/>
            <a:ext cx="554100" cy="367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2"/>
              </a:buClr>
              <a:buSzPts val="2800"/>
              <a:buNone/>
              <a:defRPr b="1" sz="2200">
                <a:solidFill>
                  <a:schemeClr val="accent2"/>
                </a:solidFill>
              </a:defRPr>
            </a:lvl1pPr>
            <a:lvl2pPr lvl="1">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2pPr>
            <a:lvl3pPr lvl="2">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3pPr>
            <a:lvl4pPr lvl="3">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4pPr>
            <a:lvl5pPr lvl="4">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5pPr>
            <a:lvl6pPr lvl="5">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6pPr>
            <a:lvl7pPr lvl="6">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7pPr>
            <a:lvl8pPr lvl="7">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8pPr>
            <a:lvl9pPr lvl="8">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9pPr>
          </a:lstStyle>
          <a:p/>
        </p:txBody>
      </p:sp>
      <p:sp>
        <p:nvSpPr>
          <p:cNvPr id="342" name="Google Shape;342;p36"/>
          <p:cNvSpPr txBox="1"/>
          <p:nvPr>
            <p:ph idx="2" type="title"/>
          </p:nvPr>
        </p:nvSpPr>
        <p:spPr>
          <a:xfrm>
            <a:off x="5135225" y="3562743"/>
            <a:ext cx="554100" cy="367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2"/>
              </a:buClr>
              <a:buSzPts val="2800"/>
              <a:buNone/>
              <a:defRPr b="1" sz="2200">
                <a:solidFill>
                  <a:schemeClr val="accent2"/>
                </a:solidFill>
              </a:defRPr>
            </a:lvl1pPr>
            <a:lvl2pPr lvl="1">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2pPr>
            <a:lvl3pPr lvl="2">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3pPr>
            <a:lvl4pPr lvl="3">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4pPr>
            <a:lvl5pPr lvl="4">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5pPr>
            <a:lvl6pPr lvl="5">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6pPr>
            <a:lvl7pPr lvl="6">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7pPr>
            <a:lvl8pPr lvl="7">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8pPr>
            <a:lvl9pPr lvl="8">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9pPr>
          </a:lstStyle>
          <a:p/>
        </p:txBody>
      </p:sp>
      <p:sp>
        <p:nvSpPr>
          <p:cNvPr id="343" name="Google Shape;343;p36"/>
          <p:cNvSpPr txBox="1"/>
          <p:nvPr>
            <p:ph idx="3" type="title"/>
          </p:nvPr>
        </p:nvSpPr>
        <p:spPr>
          <a:xfrm>
            <a:off x="5135225" y="4500074"/>
            <a:ext cx="554100" cy="367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2"/>
              </a:buClr>
              <a:buSzPts val="2800"/>
              <a:buNone/>
              <a:defRPr b="1" sz="2200">
                <a:solidFill>
                  <a:schemeClr val="accent2"/>
                </a:solidFill>
              </a:defRPr>
            </a:lvl1pPr>
            <a:lvl2pPr lvl="1">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2pPr>
            <a:lvl3pPr lvl="2">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3pPr>
            <a:lvl4pPr lvl="3">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4pPr>
            <a:lvl5pPr lvl="4">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5pPr>
            <a:lvl6pPr lvl="5">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6pPr>
            <a:lvl7pPr lvl="6">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7pPr>
            <a:lvl8pPr lvl="7">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8pPr>
            <a:lvl9pPr lvl="8">
              <a:spcBef>
                <a:spcPts val="0"/>
              </a:spcBef>
              <a:spcAft>
                <a:spcPts val="0"/>
              </a:spcAft>
              <a:buClr>
                <a:schemeClr val="accent2"/>
              </a:buClr>
              <a:buSzPts val="2800"/>
              <a:buNone/>
              <a:defRPr b="1" sz="2200">
                <a:solidFill>
                  <a:schemeClr val="accent2"/>
                </a:solidFill>
                <a:latin typeface="Quantico"/>
                <a:ea typeface="Quantico"/>
                <a:cs typeface="Quantico"/>
                <a:sym typeface="Quantico"/>
              </a:defRPr>
            </a:lvl9pPr>
          </a:lstStyle>
          <a:p/>
        </p:txBody>
      </p:sp>
      <p:sp>
        <p:nvSpPr>
          <p:cNvPr id="344" name="Google Shape;344;p36"/>
          <p:cNvSpPr txBox="1"/>
          <p:nvPr>
            <p:ph idx="4" type="title"/>
          </p:nvPr>
        </p:nvSpPr>
        <p:spPr>
          <a:xfrm>
            <a:off x="439550" y="765750"/>
            <a:ext cx="5045700" cy="10398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3000"/>
              <a:buNone/>
              <a:defRPr sz="2400">
                <a:solidFill>
                  <a:schemeClr val="accent6"/>
                </a:solidFill>
              </a:defRPr>
            </a:lvl1pPr>
            <a:lvl2pPr lvl="1">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
        <p:nvSpPr>
          <p:cNvPr id="345" name="Google Shape;345;p36"/>
          <p:cNvSpPr txBox="1"/>
          <p:nvPr>
            <p:ph idx="1" type="subTitle"/>
          </p:nvPr>
        </p:nvSpPr>
        <p:spPr>
          <a:xfrm>
            <a:off x="446900" y="397650"/>
            <a:ext cx="5344500" cy="3099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accent6"/>
              </a:buClr>
              <a:buSzPts val="1700"/>
              <a:buFont typeface="Lato"/>
              <a:buNone/>
              <a:defRPr sz="1600">
                <a:solidFill>
                  <a:schemeClr val="accent6"/>
                </a:solidFill>
              </a:defRPr>
            </a:lvl1pPr>
            <a:lvl2pPr lvl="1">
              <a:spcBef>
                <a:spcPts val="1000"/>
              </a:spcBef>
              <a:spcAft>
                <a:spcPts val="0"/>
              </a:spcAft>
              <a:buClr>
                <a:schemeClr val="accent6"/>
              </a:buClr>
              <a:buSzPts val="1700"/>
              <a:buFont typeface="Lato"/>
              <a:buNone/>
              <a:defRPr sz="1600">
                <a:solidFill>
                  <a:schemeClr val="accent6"/>
                </a:solidFill>
              </a:defRPr>
            </a:lvl2pPr>
            <a:lvl3pPr lvl="2">
              <a:spcBef>
                <a:spcPts val="1000"/>
              </a:spcBef>
              <a:spcAft>
                <a:spcPts val="0"/>
              </a:spcAft>
              <a:buClr>
                <a:schemeClr val="accent6"/>
              </a:buClr>
              <a:buSzPts val="1700"/>
              <a:buFont typeface="Lato"/>
              <a:buNone/>
              <a:defRPr sz="1600">
                <a:solidFill>
                  <a:schemeClr val="accent6"/>
                </a:solidFill>
              </a:defRPr>
            </a:lvl3pPr>
            <a:lvl4pPr lvl="3">
              <a:spcBef>
                <a:spcPts val="1000"/>
              </a:spcBef>
              <a:spcAft>
                <a:spcPts val="0"/>
              </a:spcAft>
              <a:buClr>
                <a:schemeClr val="accent6"/>
              </a:buClr>
              <a:buSzPts val="1700"/>
              <a:buFont typeface="Lato"/>
              <a:buNone/>
              <a:defRPr sz="1600">
                <a:solidFill>
                  <a:schemeClr val="accent6"/>
                </a:solidFill>
              </a:defRPr>
            </a:lvl4pPr>
            <a:lvl5pPr lvl="4">
              <a:spcBef>
                <a:spcPts val="1000"/>
              </a:spcBef>
              <a:spcAft>
                <a:spcPts val="0"/>
              </a:spcAft>
              <a:buClr>
                <a:schemeClr val="accent6"/>
              </a:buClr>
              <a:buSzPts val="1700"/>
              <a:buFont typeface="Lato"/>
              <a:buNone/>
              <a:defRPr sz="1600">
                <a:solidFill>
                  <a:schemeClr val="accent6"/>
                </a:solidFill>
              </a:defRPr>
            </a:lvl5pPr>
            <a:lvl6pPr lvl="5">
              <a:spcBef>
                <a:spcPts val="1000"/>
              </a:spcBef>
              <a:spcAft>
                <a:spcPts val="0"/>
              </a:spcAft>
              <a:buClr>
                <a:schemeClr val="accent6"/>
              </a:buClr>
              <a:buSzPts val="1700"/>
              <a:buFont typeface="Lato"/>
              <a:buNone/>
              <a:defRPr sz="1600">
                <a:solidFill>
                  <a:schemeClr val="accent6"/>
                </a:solidFill>
              </a:defRPr>
            </a:lvl6pPr>
            <a:lvl7pPr lvl="6">
              <a:spcBef>
                <a:spcPts val="1000"/>
              </a:spcBef>
              <a:spcAft>
                <a:spcPts val="0"/>
              </a:spcAft>
              <a:buClr>
                <a:schemeClr val="accent6"/>
              </a:buClr>
              <a:buSzPts val="1700"/>
              <a:buFont typeface="Lato"/>
              <a:buNone/>
              <a:defRPr sz="1600">
                <a:solidFill>
                  <a:schemeClr val="accent6"/>
                </a:solidFill>
              </a:defRPr>
            </a:lvl7pPr>
            <a:lvl8pPr lvl="7">
              <a:spcBef>
                <a:spcPts val="1000"/>
              </a:spcBef>
              <a:spcAft>
                <a:spcPts val="0"/>
              </a:spcAft>
              <a:buClr>
                <a:schemeClr val="accent6"/>
              </a:buClr>
              <a:buSzPts val="1700"/>
              <a:buFont typeface="Lato"/>
              <a:buNone/>
              <a:defRPr sz="1600">
                <a:solidFill>
                  <a:schemeClr val="accent6"/>
                </a:solidFill>
              </a:defRPr>
            </a:lvl8pPr>
            <a:lvl9pPr lvl="8">
              <a:spcBef>
                <a:spcPts val="1000"/>
              </a:spcBef>
              <a:spcAft>
                <a:spcPts val="1000"/>
              </a:spcAft>
              <a:buClr>
                <a:schemeClr val="accent6"/>
              </a:buClr>
              <a:buSzPts val="1700"/>
              <a:buFont typeface="Lato"/>
              <a:buNone/>
              <a:defRPr sz="1600">
                <a:solidFill>
                  <a:schemeClr val="accent6"/>
                </a:solidFill>
              </a:defRPr>
            </a:lvl9pPr>
          </a:lstStyle>
          <a:p/>
        </p:txBody>
      </p:sp>
      <p:sp>
        <p:nvSpPr>
          <p:cNvPr id="346" name="Google Shape;346;p36"/>
          <p:cNvSpPr txBox="1"/>
          <p:nvPr>
            <p:ph idx="5" type="body"/>
          </p:nvPr>
        </p:nvSpPr>
        <p:spPr>
          <a:xfrm>
            <a:off x="5761162" y="2472057"/>
            <a:ext cx="2955900" cy="518400"/>
          </a:xfrm>
          <a:prstGeom prst="rect">
            <a:avLst/>
          </a:prstGeom>
        </p:spPr>
        <p:txBody>
          <a:bodyPr anchorCtr="0" anchor="ctr" bIns="0"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47" name="Google Shape;347;p36"/>
          <p:cNvSpPr txBox="1"/>
          <p:nvPr>
            <p:ph idx="6" type="body"/>
          </p:nvPr>
        </p:nvSpPr>
        <p:spPr>
          <a:xfrm>
            <a:off x="5761162" y="3436244"/>
            <a:ext cx="2955900" cy="518400"/>
          </a:xfrm>
          <a:prstGeom prst="rect">
            <a:avLst/>
          </a:prstGeom>
        </p:spPr>
        <p:txBody>
          <a:bodyPr anchorCtr="0" anchor="ctr" bIns="0"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48" name="Google Shape;348;p36"/>
          <p:cNvSpPr txBox="1"/>
          <p:nvPr>
            <p:ph idx="7" type="body"/>
          </p:nvPr>
        </p:nvSpPr>
        <p:spPr>
          <a:xfrm>
            <a:off x="5761162" y="4399826"/>
            <a:ext cx="2955900" cy="518400"/>
          </a:xfrm>
          <a:prstGeom prst="rect">
            <a:avLst/>
          </a:prstGeom>
        </p:spPr>
        <p:txBody>
          <a:bodyPr anchorCtr="0" anchor="ctr" bIns="0" lIns="0" spcFirstLastPara="1" rIns="91425" wrap="square" tIns="0">
            <a:noAutofit/>
          </a:bodyPr>
          <a:lstStyle>
            <a:lvl1pPr indent="-292100" lvl="0" marL="457200">
              <a:lnSpc>
                <a:spcPct val="100000"/>
              </a:lnSpc>
              <a:spcBef>
                <a:spcPts val="0"/>
              </a:spcBef>
              <a:spcAft>
                <a:spcPts val="0"/>
              </a:spcAft>
              <a:buClr>
                <a:schemeClr val="accent6"/>
              </a:buClr>
              <a:buSzPts val="1000"/>
              <a:buChar char="●"/>
              <a:defRPr>
                <a:solidFill>
                  <a:schemeClr val="accent6"/>
                </a:solidFill>
              </a:defRPr>
            </a:lvl1pPr>
            <a:lvl2pPr indent="-292100" lvl="1" marL="914400">
              <a:lnSpc>
                <a:spcPct val="100000"/>
              </a:lnSpc>
              <a:spcBef>
                <a:spcPts val="1000"/>
              </a:spcBef>
              <a:spcAft>
                <a:spcPts val="0"/>
              </a:spcAft>
              <a:buClr>
                <a:schemeClr val="accent6"/>
              </a:buClr>
              <a:buSzPts val="1000"/>
              <a:buChar char="○"/>
              <a:defRPr>
                <a:solidFill>
                  <a:schemeClr val="accent6"/>
                </a:solidFill>
              </a:defRPr>
            </a:lvl2pPr>
            <a:lvl3pPr indent="-292100" lvl="2" marL="1371600">
              <a:lnSpc>
                <a:spcPct val="100000"/>
              </a:lnSpc>
              <a:spcBef>
                <a:spcPts val="1000"/>
              </a:spcBef>
              <a:spcAft>
                <a:spcPts val="0"/>
              </a:spcAft>
              <a:buClr>
                <a:schemeClr val="accent6"/>
              </a:buClr>
              <a:buSzPts val="1000"/>
              <a:buChar char="■"/>
              <a:defRPr>
                <a:solidFill>
                  <a:schemeClr val="accent6"/>
                </a:solidFill>
              </a:defRPr>
            </a:lvl3pPr>
            <a:lvl4pPr indent="-292100" lvl="3" marL="1828800">
              <a:lnSpc>
                <a:spcPct val="100000"/>
              </a:lnSpc>
              <a:spcBef>
                <a:spcPts val="1000"/>
              </a:spcBef>
              <a:spcAft>
                <a:spcPts val="0"/>
              </a:spcAft>
              <a:buClr>
                <a:schemeClr val="accent6"/>
              </a:buClr>
              <a:buSzPts val="1000"/>
              <a:buChar char="●"/>
              <a:defRPr>
                <a:solidFill>
                  <a:schemeClr val="accent6"/>
                </a:solidFill>
              </a:defRPr>
            </a:lvl4pPr>
            <a:lvl5pPr indent="-292100" lvl="4" marL="2286000">
              <a:lnSpc>
                <a:spcPct val="100000"/>
              </a:lnSpc>
              <a:spcBef>
                <a:spcPts val="1000"/>
              </a:spcBef>
              <a:spcAft>
                <a:spcPts val="0"/>
              </a:spcAft>
              <a:buClr>
                <a:schemeClr val="accent6"/>
              </a:buClr>
              <a:buSzPts val="1000"/>
              <a:buChar char="○"/>
              <a:defRPr>
                <a:solidFill>
                  <a:schemeClr val="accent6"/>
                </a:solidFill>
              </a:defRPr>
            </a:lvl5pPr>
            <a:lvl6pPr indent="-292100" lvl="5" marL="2743200">
              <a:lnSpc>
                <a:spcPct val="100000"/>
              </a:lnSpc>
              <a:spcBef>
                <a:spcPts val="1000"/>
              </a:spcBef>
              <a:spcAft>
                <a:spcPts val="0"/>
              </a:spcAft>
              <a:buClr>
                <a:schemeClr val="accent6"/>
              </a:buClr>
              <a:buSzPts val="1000"/>
              <a:buChar char="■"/>
              <a:defRPr>
                <a:solidFill>
                  <a:schemeClr val="accent6"/>
                </a:solidFill>
              </a:defRPr>
            </a:lvl6pPr>
            <a:lvl7pPr indent="-292100" lvl="6" marL="3200400">
              <a:lnSpc>
                <a:spcPct val="100000"/>
              </a:lnSpc>
              <a:spcBef>
                <a:spcPts val="1000"/>
              </a:spcBef>
              <a:spcAft>
                <a:spcPts val="0"/>
              </a:spcAft>
              <a:buClr>
                <a:schemeClr val="accent6"/>
              </a:buClr>
              <a:buSzPts val="1000"/>
              <a:buChar char="●"/>
              <a:defRPr>
                <a:solidFill>
                  <a:schemeClr val="accent6"/>
                </a:solidFill>
              </a:defRPr>
            </a:lvl7pPr>
            <a:lvl8pPr indent="-292100" lvl="7" marL="3657600">
              <a:lnSpc>
                <a:spcPct val="100000"/>
              </a:lnSpc>
              <a:spcBef>
                <a:spcPts val="1000"/>
              </a:spcBef>
              <a:spcAft>
                <a:spcPts val="0"/>
              </a:spcAft>
              <a:buClr>
                <a:schemeClr val="accent6"/>
              </a:buClr>
              <a:buSzPts val="1000"/>
              <a:buChar char="○"/>
              <a:defRPr>
                <a:solidFill>
                  <a:schemeClr val="accent6"/>
                </a:solidFill>
              </a:defRPr>
            </a:lvl8pPr>
            <a:lvl9pPr indent="-292100" lvl="8" marL="4114800">
              <a:lnSpc>
                <a:spcPct val="100000"/>
              </a:lnSpc>
              <a:spcBef>
                <a:spcPts val="1000"/>
              </a:spcBef>
              <a:spcAft>
                <a:spcPts val="1000"/>
              </a:spcAft>
              <a:buClr>
                <a:schemeClr val="accent6"/>
              </a:buClr>
              <a:buSzPts val="1000"/>
              <a:buChar char="■"/>
              <a:defRPr>
                <a:solidFill>
                  <a:schemeClr val="accent6"/>
                </a:solidFill>
              </a:defRPr>
            </a:lvl9pPr>
          </a:lstStyle>
          <a:p/>
        </p:txBody>
      </p:sp>
      <p:sp>
        <p:nvSpPr>
          <p:cNvPr id="349" name="Google Shape;349;p36"/>
          <p:cNvSpPr txBox="1"/>
          <p:nvPr>
            <p:ph idx="8" type="body"/>
          </p:nvPr>
        </p:nvSpPr>
        <p:spPr>
          <a:xfrm>
            <a:off x="706399" y="2753996"/>
            <a:ext cx="3288300" cy="1731000"/>
          </a:xfrm>
          <a:prstGeom prst="rect">
            <a:avLst/>
          </a:prstGeom>
        </p:spPr>
        <p:txBody>
          <a:bodyPr anchorCtr="0" anchor="ctr" bIns="0" lIns="0" spcFirstLastPara="1" rIns="91425" wrap="square" tIns="0">
            <a:noAutofit/>
          </a:bodyPr>
          <a:lstStyle>
            <a:lvl1pPr indent="-330200" lvl="0" marL="457200">
              <a:lnSpc>
                <a:spcPct val="115000"/>
              </a:lnSpc>
              <a:spcBef>
                <a:spcPts val="0"/>
              </a:spcBef>
              <a:spcAft>
                <a:spcPts val="0"/>
              </a:spcAft>
              <a:buClr>
                <a:schemeClr val="accent6"/>
              </a:buClr>
              <a:buSzPts val="1600"/>
              <a:buChar char="●"/>
              <a:defRPr sz="1600">
                <a:solidFill>
                  <a:schemeClr val="accent6"/>
                </a:solidFill>
              </a:defRPr>
            </a:lvl1pPr>
            <a:lvl2pPr indent="-330200" lvl="1" marL="914400">
              <a:lnSpc>
                <a:spcPct val="115000"/>
              </a:lnSpc>
              <a:spcBef>
                <a:spcPts val="1000"/>
              </a:spcBef>
              <a:spcAft>
                <a:spcPts val="0"/>
              </a:spcAft>
              <a:buClr>
                <a:schemeClr val="accent6"/>
              </a:buClr>
              <a:buSzPts val="1600"/>
              <a:buChar char="○"/>
              <a:defRPr sz="1600">
                <a:solidFill>
                  <a:schemeClr val="accent6"/>
                </a:solidFill>
              </a:defRPr>
            </a:lvl2pPr>
            <a:lvl3pPr indent="-330200" lvl="2" marL="1371600">
              <a:lnSpc>
                <a:spcPct val="115000"/>
              </a:lnSpc>
              <a:spcBef>
                <a:spcPts val="1000"/>
              </a:spcBef>
              <a:spcAft>
                <a:spcPts val="0"/>
              </a:spcAft>
              <a:buClr>
                <a:schemeClr val="accent6"/>
              </a:buClr>
              <a:buSzPts val="1600"/>
              <a:buChar char="■"/>
              <a:defRPr sz="1600">
                <a:solidFill>
                  <a:schemeClr val="accent6"/>
                </a:solidFill>
              </a:defRPr>
            </a:lvl3pPr>
            <a:lvl4pPr indent="-330200" lvl="3" marL="1828800">
              <a:lnSpc>
                <a:spcPct val="115000"/>
              </a:lnSpc>
              <a:spcBef>
                <a:spcPts val="1000"/>
              </a:spcBef>
              <a:spcAft>
                <a:spcPts val="0"/>
              </a:spcAft>
              <a:buClr>
                <a:schemeClr val="accent6"/>
              </a:buClr>
              <a:buSzPts val="1600"/>
              <a:buChar char="●"/>
              <a:defRPr sz="1600">
                <a:solidFill>
                  <a:schemeClr val="accent6"/>
                </a:solidFill>
              </a:defRPr>
            </a:lvl4pPr>
            <a:lvl5pPr indent="-330200" lvl="4" marL="2286000">
              <a:lnSpc>
                <a:spcPct val="115000"/>
              </a:lnSpc>
              <a:spcBef>
                <a:spcPts val="1000"/>
              </a:spcBef>
              <a:spcAft>
                <a:spcPts val="0"/>
              </a:spcAft>
              <a:buClr>
                <a:schemeClr val="accent6"/>
              </a:buClr>
              <a:buSzPts val="1600"/>
              <a:buChar char="○"/>
              <a:defRPr sz="1600">
                <a:solidFill>
                  <a:schemeClr val="accent6"/>
                </a:solidFill>
              </a:defRPr>
            </a:lvl5pPr>
            <a:lvl6pPr indent="-330200" lvl="5" marL="2743200">
              <a:lnSpc>
                <a:spcPct val="115000"/>
              </a:lnSpc>
              <a:spcBef>
                <a:spcPts val="1000"/>
              </a:spcBef>
              <a:spcAft>
                <a:spcPts val="0"/>
              </a:spcAft>
              <a:buClr>
                <a:schemeClr val="accent6"/>
              </a:buClr>
              <a:buSzPts val="1600"/>
              <a:buChar char="■"/>
              <a:defRPr sz="1600">
                <a:solidFill>
                  <a:schemeClr val="accent6"/>
                </a:solidFill>
              </a:defRPr>
            </a:lvl6pPr>
            <a:lvl7pPr indent="-330200" lvl="6" marL="3200400">
              <a:lnSpc>
                <a:spcPct val="115000"/>
              </a:lnSpc>
              <a:spcBef>
                <a:spcPts val="1000"/>
              </a:spcBef>
              <a:spcAft>
                <a:spcPts val="0"/>
              </a:spcAft>
              <a:buClr>
                <a:schemeClr val="accent6"/>
              </a:buClr>
              <a:buSzPts val="1600"/>
              <a:buChar char="●"/>
              <a:defRPr sz="1600">
                <a:solidFill>
                  <a:schemeClr val="accent6"/>
                </a:solidFill>
              </a:defRPr>
            </a:lvl7pPr>
            <a:lvl8pPr indent="-330200" lvl="7" marL="3657600">
              <a:lnSpc>
                <a:spcPct val="115000"/>
              </a:lnSpc>
              <a:spcBef>
                <a:spcPts val="1000"/>
              </a:spcBef>
              <a:spcAft>
                <a:spcPts val="0"/>
              </a:spcAft>
              <a:buClr>
                <a:schemeClr val="accent6"/>
              </a:buClr>
              <a:buSzPts val="1600"/>
              <a:buChar char="○"/>
              <a:defRPr sz="1600">
                <a:solidFill>
                  <a:schemeClr val="accent6"/>
                </a:solidFill>
              </a:defRPr>
            </a:lvl8pPr>
            <a:lvl9pPr indent="-330200" lvl="8" marL="4114800">
              <a:lnSpc>
                <a:spcPct val="115000"/>
              </a:lnSpc>
              <a:spcBef>
                <a:spcPts val="1000"/>
              </a:spcBef>
              <a:spcAft>
                <a:spcPts val="1000"/>
              </a:spcAft>
              <a:buClr>
                <a:schemeClr val="accent6"/>
              </a:buClr>
              <a:buSzPts val="1600"/>
              <a:buChar char="■"/>
              <a:defRPr sz="1600">
                <a:solidFill>
                  <a:schemeClr val="accent6"/>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2">
    <p:bg>
      <p:bgPr>
        <a:solidFill>
          <a:schemeClr val="lt1"/>
        </a:solidFill>
      </p:bgPr>
    </p:bg>
    <p:spTree>
      <p:nvGrpSpPr>
        <p:cNvPr id="350" name="Shape 350"/>
        <p:cNvGrpSpPr/>
        <p:nvPr/>
      </p:nvGrpSpPr>
      <p:grpSpPr>
        <a:xfrm>
          <a:off x="0" y="0"/>
          <a:ext cx="0" cy="0"/>
          <a:chOff x="0" y="0"/>
          <a:chExt cx="0" cy="0"/>
        </a:xfrm>
      </p:grpSpPr>
      <p:sp>
        <p:nvSpPr>
          <p:cNvPr id="351" name="Google Shape;351;p37"/>
          <p:cNvSpPr/>
          <p:nvPr/>
        </p:nvSpPr>
        <p:spPr>
          <a:xfrm>
            <a:off x="0" y="1088675"/>
            <a:ext cx="3627900" cy="4054800"/>
          </a:xfrm>
          <a:prstGeom prst="snip1Rect">
            <a:avLst>
              <a:gd fmla="val 10918"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52" name="Google Shape;352;p37"/>
          <p:cNvSpPr txBox="1"/>
          <p:nvPr>
            <p:ph type="title"/>
          </p:nvPr>
        </p:nvSpPr>
        <p:spPr>
          <a:xfrm>
            <a:off x="446100" y="396225"/>
            <a:ext cx="5101800" cy="8532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accent6"/>
              </a:buClr>
              <a:buSzPts val="3000"/>
              <a:buNone/>
              <a:defRPr sz="2400">
                <a:solidFill>
                  <a:schemeClr val="accent6"/>
                </a:solidFill>
              </a:defRPr>
            </a:lvl1pPr>
            <a:lvl2pPr lvl="1">
              <a:spcBef>
                <a:spcPts val="0"/>
              </a:spcBef>
              <a:spcAft>
                <a:spcPts val="0"/>
              </a:spcAft>
              <a:buClr>
                <a:schemeClr val="accent6"/>
              </a:buClr>
              <a:buSzPts val="3000"/>
              <a:buNone/>
              <a:defRPr sz="2400">
                <a:solidFill>
                  <a:schemeClr val="accent6"/>
                </a:solidFill>
                <a:latin typeface="Quantico"/>
                <a:ea typeface="Quantico"/>
                <a:cs typeface="Quantico"/>
                <a:sym typeface="Quantico"/>
              </a:defRPr>
            </a:lvl2pPr>
            <a:lvl3pPr lvl="2">
              <a:spcBef>
                <a:spcPts val="0"/>
              </a:spcBef>
              <a:spcAft>
                <a:spcPts val="0"/>
              </a:spcAft>
              <a:buClr>
                <a:schemeClr val="accent6"/>
              </a:buClr>
              <a:buSzPts val="3000"/>
              <a:buNone/>
              <a:defRPr sz="2400">
                <a:solidFill>
                  <a:schemeClr val="accent6"/>
                </a:solidFill>
                <a:latin typeface="Quantico"/>
                <a:ea typeface="Quantico"/>
                <a:cs typeface="Quantico"/>
                <a:sym typeface="Quantico"/>
              </a:defRPr>
            </a:lvl3pPr>
            <a:lvl4pPr lvl="3">
              <a:spcBef>
                <a:spcPts val="0"/>
              </a:spcBef>
              <a:spcAft>
                <a:spcPts val="0"/>
              </a:spcAft>
              <a:buClr>
                <a:schemeClr val="accent6"/>
              </a:buClr>
              <a:buSzPts val="3000"/>
              <a:buNone/>
              <a:defRPr sz="2400">
                <a:solidFill>
                  <a:schemeClr val="accent6"/>
                </a:solidFill>
                <a:latin typeface="Quantico"/>
                <a:ea typeface="Quantico"/>
                <a:cs typeface="Quantico"/>
                <a:sym typeface="Quantico"/>
              </a:defRPr>
            </a:lvl4pPr>
            <a:lvl5pPr lvl="4">
              <a:spcBef>
                <a:spcPts val="0"/>
              </a:spcBef>
              <a:spcAft>
                <a:spcPts val="0"/>
              </a:spcAft>
              <a:buClr>
                <a:schemeClr val="accent6"/>
              </a:buClr>
              <a:buSzPts val="3000"/>
              <a:buNone/>
              <a:defRPr sz="2400">
                <a:solidFill>
                  <a:schemeClr val="accent6"/>
                </a:solidFill>
                <a:latin typeface="Quantico"/>
                <a:ea typeface="Quantico"/>
                <a:cs typeface="Quantico"/>
                <a:sym typeface="Quantico"/>
              </a:defRPr>
            </a:lvl5pPr>
            <a:lvl6pPr lvl="5">
              <a:spcBef>
                <a:spcPts val="0"/>
              </a:spcBef>
              <a:spcAft>
                <a:spcPts val="0"/>
              </a:spcAft>
              <a:buClr>
                <a:schemeClr val="accent6"/>
              </a:buClr>
              <a:buSzPts val="3000"/>
              <a:buNone/>
              <a:defRPr sz="2400">
                <a:solidFill>
                  <a:schemeClr val="accent6"/>
                </a:solidFill>
                <a:latin typeface="Quantico"/>
                <a:ea typeface="Quantico"/>
                <a:cs typeface="Quantico"/>
                <a:sym typeface="Quantico"/>
              </a:defRPr>
            </a:lvl6pPr>
            <a:lvl7pPr lvl="6">
              <a:spcBef>
                <a:spcPts val="0"/>
              </a:spcBef>
              <a:spcAft>
                <a:spcPts val="0"/>
              </a:spcAft>
              <a:buClr>
                <a:schemeClr val="accent6"/>
              </a:buClr>
              <a:buSzPts val="3000"/>
              <a:buNone/>
              <a:defRPr sz="2400">
                <a:solidFill>
                  <a:schemeClr val="accent6"/>
                </a:solidFill>
                <a:latin typeface="Quantico"/>
                <a:ea typeface="Quantico"/>
                <a:cs typeface="Quantico"/>
                <a:sym typeface="Quantico"/>
              </a:defRPr>
            </a:lvl7pPr>
            <a:lvl8pPr lvl="7">
              <a:spcBef>
                <a:spcPts val="0"/>
              </a:spcBef>
              <a:spcAft>
                <a:spcPts val="0"/>
              </a:spcAft>
              <a:buClr>
                <a:schemeClr val="accent6"/>
              </a:buClr>
              <a:buSzPts val="3000"/>
              <a:buNone/>
              <a:defRPr sz="2400">
                <a:solidFill>
                  <a:schemeClr val="accent6"/>
                </a:solidFill>
                <a:latin typeface="Quantico"/>
                <a:ea typeface="Quantico"/>
                <a:cs typeface="Quantico"/>
                <a:sym typeface="Quantico"/>
              </a:defRPr>
            </a:lvl8pPr>
            <a:lvl9pPr lvl="8">
              <a:spcBef>
                <a:spcPts val="0"/>
              </a:spcBef>
              <a:spcAft>
                <a:spcPts val="0"/>
              </a:spcAft>
              <a:buClr>
                <a:schemeClr val="accent6"/>
              </a:buClr>
              <a:buSzPts val="3000"/>
              <a:buNone/>
              <a:defRPr sz="2400">
                <a:solidFill>
                  <a:schemeClr val="accent6"/>
                </a:solidFill>
                <a:latin typeface="Quantico"/>
                <a:ea typeface="Quantico"/>
                <a:cs typeface="Quantico"/>
                <a:sym typeface="Quantico"/>
              </a:defRPr>
            </a:lvl9pPr>
          </a:lstStyle>
          <a:p/>
        </p:txBody>
      </p:sp>
      <p:sp>
        <p:nvSpPr>
          <p:cNvPr id="353" name="Google Shape;353;p37"/>
          <p:cNvSpPr txBox="1"/>
          <p:nvPr>
            <p:ph idx="1" type="body"/>
          </p:nvPr>
        </p:nvSpPr>
        <p:spPr>
          <a:xfrm>
            <a:off x="3869875" y="1390269"/>
            <a:ext cx="3173400" cy="3421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accent6"/>
              </a:buClr>
              <a:buSzPts val="1000"/>
              <a:buChar char="●"/>
              <a:defRPr>
                <a:solidFill>
                  <a:schemeClr val="accent6"/>
                </a:solidFill>
              </a:defRPr>
            </a:lvl1pPr>
            <a:lvl2pPr indent="-292100" lvl="1" marL="914400">
              <a:spcBef>
                <a:spcPts val="1000"/>
              </a:spcBef>
              <a:spcAft>
                <a:spcPts val="0"/>
              </a:spcAft>
              <a:buClr>
                <a:schemeClr val="accent6"/>
              </a:buClr>
              <a:buSzPts val="1000"/>
              <a:buChar char="○"/>
              <a:defRPr>
                <a:solidFill>
                  <a:schemeClr val="accent6"/>
                </a:solidFill>
              </a:defRPr>
            </a:lvl2pPr>
            <a:lvl3pPr indent="-292100" lvl="2" marL="1371600">
              <a:spcBef>
                <a:spcPts val="1000"/>
              </a:spcBef>
              <a:spcAft>
                <a:spcPts val="0"/>
              </a:spcAft>
              <a:buClr>
                <a:schemeClr val="accent6"/>
              </a:buClr>
              <a:buSzPts val="1000"/>
              <a:buChar char="■"/>
              <a:defRPr>
                <a:solidFill>
                  <a:schemeClr val="accent6"/>
                </a:solidFill>
              </a:defRPr>
            </a:lvl3pPr>
            <a:lvl4pPr indent="-292100" lvl="3" marL="1828800">
              <a:spcBef>
                <a:spcPts val="1000"/>
              </a:spcBef>
              <a:spcAft>
                <a:spcPts val="0"/>
              </a:spcAft>
              <a:buClr>
                <a:schemeClr val="accent6"/>
              </a:buClr>
              <a:buSzPts val="1000"/>
              <a:buChar char="●"/>
              <a:defRPr>
                <a:solidFill>
                  <a:schemeClr val="accent6"/>
                </a:solidFill>
              </a:defRPr>
            </a:lvl4pPr>
            <a:lvl5pPr indent="-292100" lvl="4" marL="2286000">
              <a:spcBef>
                <a:spcPts val="1000"/>
              </a:spcBef>
              <a:spcAft>
                <a:spcPts val="0"/>
              </a:spcAft>
              <a:buClr>
                <a:schemeClr val="accent6"/>
              </a:buClr>
              <a:buSzPts val="1000"/>
              <a:buChar char="○"/>
              <a:defRPr>
                <a:solidFill>
                  <a:schemeClr val="accent6"/>
                </a:solidFill>
              </a:defRPr>
            </a:lvl5pPr>
            <a:lvl6pPr indent="-292100" lvl="5" marL="2743200">
              <a:spcBef>
                <a:spcPts val="1000"/>
              </a:spcBef>
              <a:spcAft>
                <a:spcPts val="0"/>
              </a:spcAft>
              <a:buClr>
                <a:schemeClr val="accent6"/>
              </a:buClr>
              <a:buSzPts val="1000"/>
              <a:buChar char="■"/>
              <a:defRPr>
                <a:solidFill>
                  <a:schemeClr val="accent6"/>
                </a:solidFill>
              </a:defRPr>
            </a:lvl6pPr>
            <a:lvl7pPr indent="-292100" lvl="6" marL="3200400">
              <a:spcBef>
                <a:spcPts val="1000"/>
              </a:spcBef>
              <a:spcAft>
                <a:spcPts val="0"/>
              </a:spcAft>
              <a:buClr>
                <a:schemeClr val="accent6"/>
              </a:buClr>
              <a:buSzPts val="1000"/>
              <a:buChar char="●"/>
              <a:defRPr>
                <a:solidFill>
                  <a:schemeClr val="accent6"/>
                </a:solidFill>
              </a:defRPr>
            </a:lvl7pPr>
            <a:lvl8pPr indent="-292100" lvl="7" marL="3657600">
              <a:spcBef>
                <a:spcPts val="1000"/>
              </a:spcBef>
              <a:spcAft>
                <a:spcPts val="0"/>
              </a:spcAft>
              <a:buClr>
                <a:schemeClr val="accent6"/>
              </a:buClr>
              <a:buSzPts val="1000"/>
              <a:buChar char="○"/>
              <a:defRPr>
                <a:solidFill>
                  <a:schemeClr val="accent6"/>
                </a:solidFill>
              </a:defRPr>
            </a:lvl8pPr>
            <a:lvl9pPr indent="-292100" lvl="8" marL="4114800">
              <a:spcBef>
                <a:spcPts val="1000"/>
              </a:spcBef>
              <a:spcAft>
                <a:spcPts val="1000"/>
              </a:spcAft>
              <a:buClr>
                <a:schemeClr val="accent6"/>
              </a:buClr>
              <a:buSzPts val="1000"/>
              <a:buChar char="■"/>
              <a:defRPr>
                <a:solidFill>
                  <a:schemeClr val="accent6"/>
                </a:solidFill>
              </a:defRPr>
            </a:lvl9pPr>
          </a:lstStyle>
          <a:p/>
        </p:txBody>
      </p:sp>
      <p:sp>
        <p:nvSpPr>
          <p:cNvPr id="354" name="Google Shape;354;p37"/>
          <p:cNvSpPr txBox="1"/>
          <p:nvPr>
            <p:ph idx="2" type="body"/>
          </p:nvPr>
        </p:nvSpPr>
        <p:spPr>
          <a:xfrm>
            <a:off x="474675" y="1390150"/>
            <a:ext cx="2571300" cy="3421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accent6"/>
              </a:buClr>
              <a:buSzPts val="1000"/>
              <a:buChar char="●"/>
              <a:defRPr>
                <a:solidFill>
                  <a:schemeClr val="accent6"/>
                </a:solidFill>
              </a:defRPr>
            </a:lvl1pPr>
            <a:lvl2pPr indent="-292100" lvl="1" marL="914400">
              <a:spcBef>
                <a:spcPts val="1000"/>
              </a:spcBef>
              <a:spcAft>
                <a:spcPts val="0"/>
              </a:spcAft>
              <a:buClr>
                <a:schemeClr val="accent6"/>
              </a:buClr>
              <a:buSzPts val="1000"/>
              <a:buChar char="○"/>
              <a:defRPr>
                <a:solidFill>
                  <a:schemeClr val="accent6"/>
                </a:solidFill>
              </a:defRPr>
            </a:lvl2pPr>
            <a:lvl3pPr indent="-292100" lvl="2" marL="1371600">
              <a:spcBef>
                <a:spcPts val="1000"/>
              </a:spcBef>
              <a:spcAft>
                <a:spcPts val="0"/>
              </a:spcAft>
              <a:buClr>
                <a:schemeClr val="accent6"/>
              </a:buClr>
              <a:buSzPts val="1000"/>
              <a:buChar char="■"/>
              <a:defRPr>
                <a:solidFill>
                  <a:schemeClr val="accent6"/>
                </a:solidFill>
              </a:defRPr>
            </a:lvl3pPr>
            <a:lvl4pPr indent="-292100" lvl="3" marL="1828800">
              <a:spcBef>
                <a:spcPts val="1000"/>
              </a:spcBef>
              <a:spcAft>
                <a:spcPts val="0"/>
              </a:spcAft>
              <a:buClr>
                <a:schemeClr val="accent6"/>
              </a:buClr>
              <a:buSzPts val="1000"/>
              <a:buChar char="●"/>
              <a:defRPr>
                <a:solidFill>
                  <a:schemeClr val="accent6"/>
                </a:solidFill>
              </a:defRPr>
            </a:lvl4pPr>
            <a:lvl5pPr indent="-292100" lvl="4" marL="2286000">
              <a:spcBef>
                <a:spcPts val="1000"/>
              </a:spcBef>
              <a:spcAft>
                <a:spcPts val="0"/>
              </a:spcAft>
              <a:buClr>
                <a:schemeClr val="accent6"/>
              </a:buClr>
              <a:buSzPts val="1000"/>
              <a:buChar char="○"/>
              <a:defRPr>
                <a:solidFill>
                  <a:schemeClr val="accent6"/>
                </a:solidFill>
              </a:defRPr>
            </a:lvl5pPr>
            <a:lvl6pPr indent="-292100" lvl="5" marL="2743200">
              <a:spcBef>
                <a:spcPts val="1000"/>
              </a:spcBef>
              <a:spcAft>
                <a:spcPts val="0"/>
              </a:spcAft>
              <a:buClr>
                <a:schemeClr val="accent6"/>
              </a:buClr>
              <a:buSzPts val="1000"/>
              <a:buChar char="■"/>
              <a:defRPr>
                <a:solidFill>
                  <a:schemeClr val="accent6"/>
                </a:solidFill>
              </a:defRPr>
            </a:lvl6pPr>
            <a:lvl7pPr indent="-292100" lvl="6" marL="3200400">
              <a:spcBef>
                <a:spcPts val="1000"/>
              </a:spcBef>
              <a:spcAft>
                <a:spcPts val="0"/>
              </a:spcAft>
              <a:buClr>
                <a:schemeClr val="accent6"/>
              </a:buClr>
              <a:buSzPts val="1000"/>
              <a:buChar char="●"/>
              <a:defRPr>
                <a:solidFill>
                  <a:schemeClr val="accent6"/>
                </a:solidFill>
              </a:defRPr>
            </a:lvl7pPr>
            <a:lvl8pPr indent="-292100" lvl="7" marL="3657600">
              <a:spcBef>
                <a:spcPts val="1000"/>
              </a:spcBef>
              <a:spcAft>
                <a:spcPts val="0"/>
              </a:spcAft>
              <a:buClr>
                <a:schemeClr val="accent6"/>
              </a:buClr>
              <a:buSzPts val="1000"/>
              <a:buChar char="○"/>
              <a:defRPr>
                <a:solidFill>
                  <a:schemeClr val="accent6"/>
                </a:solidFill>
              </a:defRPr>
            </a:lvl8pPr>
            <a:lvl9pPr indent="-292100" lvl="8" marL="4114800">
              <a:spcBef>
                <a:spcPts val="1000"/>
              </a:spcBef>
              <a:spcAft>
                <a:spcPts val="1000"/>
              </a:spcAft>
              <a:buClr>
                <a:schemeClr val="accent6"/>
              </a:buClr>
              <a:buSzPts val="1000"/>
              <a:buChar char="■"/>
              <a:defRPr>
                <a:solidFill>
                  <a:schemeClr val="accent6"/>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9">
  <p:cSld name="CUSTOM_1">
    <p:bg>
      <p:bgPr>
        <a:solidFill>
          <a:schemeClr val="accent1"/>
        </a:solidFill>
      </p:bgPr>
    </p:bg>
    <p:spTree>
      <p:nvGrpSpPr>
        <p:cNvPr id="355" name="Shape 355"/>
        <p:cNvGrpSpPr/>
        <p:nvPr/>
      </p:nvGrpSpPr>
      <p:grpSpPr>
        <a:xfrm>
          <a:off x="0" y="0"/>
          <a:ext cx="0" cy="0"/>
          <a:chOff x="0" y="0"/>
          <a:chExt cx="0" cy="0"/>
        </a:xfrm>
      </p:grpSpPr>
      <p:sp>
        <p:nvSpPr>
          <p:cNvPr id="356" name="Google Shape;356;p38"/>
          <p:cNvSpPr/>
          <p:nvPr/>
        </p:nvSpPr>
        <p:spPr>
          <a:xfrm flipH="1">
            <a:off x="433300" y="-6150"/>
            <a:ext cx="8560200" cy="5151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57" name="Google Shape;357;p38"/>
          <p:cNvSpPr/>
          <p:nvPr/>
        </p:nvSpPr>
        <p:spPr>
          <a:xfrm flipH="1">
            <a:off x="433300" y="-2175"/>
            <a:ext cx="8415900" cy="515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58" name="Google Shape;358;p38"/>
          <p:cNvSpPr/>
          <p:nvPr/>
        </p:nvSpPr>
        <p:spPr>
          <a:xfrm flipH="1">
            <a:off x="-10550" y="-6150"/>
            <a:ext cx="8710800" cy="5155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59" name="Google Shape;359;p38"/>
          <p:cNvSpPr txBox="1"/>
          <p:nvPr>
            <p:ph type="title"/>
          </p:nvPr>
        </p:nvSpPr>
        <p:spPr>
          <a:xfrm>
            <a:off x="409625" y="401500"/>
            <a:ext cx="4011600" cy="437100"/>
          </a:xfrm>
          <a:prstGeom prst="rect">
            <a:avLst/>
          </a:prstGeom>
        </p:spPr>
        <p:txBody>
          <a:bodyPr anchorCtr="0" anchor="t" bIns="0" lIns="0" spcFirstLastPara="1" rIns="91425" wrap="square" tIns="0">
            <a:noAutofit/>
          </a:bodyPr>
          <a:lstStyle>
            <a:lvl1pPr lvl="0">
              <a:lnSpc>
                <a:spcPct val="90000"/>
              </a:lnSpc>
              <a:spcBef>
                <a:spcPts val="0"/>
              </a:spcBef>
              <a:spcAft>
                <a:spcPts val="0"/>
              </a:spcAft>
              <a:buClr>
                <a:schemeClr val="dk1"/>
              </a:buClr>
              <a:buSzPts val="3000"/>
              <a:buNone/>
              <a:defRPr sz="2400"/>
            </a:lvl1pPr>
            <a:lvl2pPr lvl="1">
              <a:spcBef>
                <a:spcPts val="0"/>
              </a:spcBef>
              <a:spcAft>
                <a:spcPts val="0"/>
              </a:spcAft>
              <a:buClr>
                <a:schemeClr val="dk1"/>
              </a:buClr>
              <a:buSzPts val="3000"/>
              <a:buNone/>
              <a:defRPr sz="2400">
                <a:latin typeface="Quantico"/>
                <a:ea typeface="Quantico"/>
                <a:cs typeface="Quantico"/>
                <a:sym typeface="Quantico"/>
              </a:defRPr>
            </a:lvl2pPr>
            <a:lvl3pPr lvl="2">
              <a:spcBef>
                <a:spcPts val="0"/>
              </a:spcBef>
              <a:spcAft>
                <a:spcPts val="0"/>
              </a:spcAft>
              <a:buClr>
                <a:schemeClr val="dk1"/>
              </a:buClr>
              <a:buSzPts val="3000"/>
              <a:buNone/>
              <a:defRPr sz="2400">
                <a:latin typeface="Quantico"/>
                <a:ea typeface="Quantico"/>
                <a:cs typeface="Quantico"/>
                <a:sym typeface="Quantico"/>
              </a:defRPr>
            </a:lvl3pPr>
            <a:lvl4pPr lvl="3">
              <a:spcBef>
                <a:spcPts val="0"/>
              </a:spcBef>
              <a:spcAft>
                <a:spcPts val="0"/>
              </a:spcAft>
              <a:buClr>
                <a:schemeClr val="dk1"/>
              </a:buClr>
              <a:buSzPts val="3000"/>
              <a:buNone/>
              <a:defRPr sz="2400">
                <a:latin typeface="Quantico"/>
                <a:ea typeface="Quantico"/>
                <a:cs typeface="Quantico"/>
                <a:sym typeface="Quantico"/>
              </a:defRPr>
            </a:lvl4pPr>
            <a:lvl5pPr lvl="4">
              <a:spcBef>
                <a:spcPts val="0"/>
              </a:spcBef>
              <a:spcAft>
                <a:spcPts val="0"/>
              </a:spcAft>
              <a:buClr>
                <a:schemeClr val="dk1"/>
              </a:buClr>
              <a:buSzPts val="3000"/>
              <a:buNone/>
              <a:defRPr sz="2400">
                <a:latin typeface="Quantico"/>
                <a:ea typeface="Quantico"/>
                <a:cs typeface="Quantico"/>
                <a:sym typeface="Quantico"/>
              </a:defRPr>
            </a:lvl5pPr>
            <a:lvl6pPr lvl="5">
              <a:spcBef>
                <a:spcPts val="0"/>
              </a:spcBef>
              <a:spcAft>
                <a:spcPts val="0"/>
              </a:spcAft>
              <a:buClr>
                <a:schemeClr val="dk1"/>
              </a:buClr>
              <a:buSzPts val="3000"/>
              <a:buNone/>
              <a:defRPr sz="2400">
                <a:latin typeface="Quantico"/>
                <a:ea typeface="Quantico"/>
                <a:cs typeface="Quantico"/>
                <a:sym typeface="Quantico"/>
              </a:defRPr>
            </a:lvl6pPr>
            <a:lvl7pPr lvl="6">
              <a:spcBef>
                <a:spcPts val="0"/>
              </a:spcBef>
              <a:spcAft>
                <a:spcPts val="0"/>
              </a:spcAft>
              <a:buClr>
                <a:schemeClr val="dk1"/>
              </a:buClr>
              <a:buSzPts val="3000"/>
              <a:buNone/>
              <a:defRPr sz="2400">
                <a:latin typeface="Quantico"/>
                <a:ea typeface="Quantico"/>
                <a:cs typeface="Quantico"/>
                <a:sym typeface="Quantico"/>
              </a:defRPr>
            </a:lvl7pPr>
            <a:lvl8pPr lvl="7">
              <a:spcBef>
                <a:spcPts val="0"/>
              </a:spcBef>
              <a:spcAft>
                <a:spcPts val="0"/>
              </a:spcAft>
              <a:buClr>
                <a:schemeClr val="dk1"/>
              </a:buClr>
              <a:buSzPts val="3000"/>
              <a:buNone/>
              <a:defRPr sz="2400">
                <a:latin typeface="Quantico"/>
                <a:ea typeface="Quantico"/>
                <a:cs typeface="Quantico"/>
                <a:sym typeface="Quantico"/>
              </a:defRPr>
            </a:lvl8pPr>
            <a:lvl9pPr lvl="8">
              <a:spcBef>
                <a:spcPts val="0"/>
              </a:spcBef>
              <a:spcAft>
                <a:spcPts val="0"/>
              </a:spcAft>
              <a:buClr>
                <a:schemeClr val="dk1"/>
              </a:buClr>
              <a:buSzPts val="3000"/>
              <a:buNone/>
              <a:defRPr sz="2400">
                <a:latin typeface="Quantico"/>
                <a:ea typeface="Quantico"/>
                <a:cs typeface="Quantico"/>
                <a:sym typeface="Quantico"/>
              </a:defRPr>
            </a:lvl9pPr>
          </a:lstStyle>
          <a:p/>
        </p:txBody>
      </p:sp>
      <p:sp>
        <p:nvSpPr>
          <p:cNvPr id="360" name="Google Shape;360;p38"/>
          <p:cNvSpPr txBox="1"/>
          <p:nvPr>
            <p:ph idx="2" type="title"/>
          </p:nvPr>
        </p:nvSpPr>
        <p:spPr>
          <a:xfrm>
            <a:off x="420000" y="860450"/>
            <a:ext cx="3511200" cy="1091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3400"/>
              <a:buNone/>
              <a:defRPr sz="1600">
                <a:latin typeface="Lato"/>
                <a:ea typeface="Lato"/>
                <a:cs typeface="Lato"/>
                <a:sym typeface="Lato"/>
              </a:defRPr>
            </a:lvl1pPr>
            <a:lvl2pPr lvl="1">
              <a:lnSpc>
                <a:spcPct val="100000"/>
              </a:lnSpc>
              <a:spcBef>
                <a:spcPts val="0"/>
              </a:spcBef>
              <a:spcAft>
                <a:spcPts val="0"/>
              </a:spcAft>
              <a:buClr>
                <a:schemeClr val="dk1"/>
              </a:buClr>
              <a:buSzPts val="3400"/>
              <a:buNone/>
              <a:defRPr sz="1600">
                <a:latin typeface="Lato"/>
                <a:ea typeface="Lato"/>
                <a:cs typeface="Lato"/>
                <a:sym typeface="Lato"/>
              </a:defRPr>
            </a:lvl2pPr>
            <a:lvl3pPr lvl="2">
              <a:lnSpc>
                <a:spcPct val="100000"/>
              </a:lnSpc>
              <a:spcBef>
                <a:spcPts val="0"/>
              </a:spcBef>
              <a:spcAft>
                <a:spcPts val="0"/>
              </a:spcAft>
              <a:buClr>
                <a:schemeClr val="dk1"/>
              </a:buClr>
              <a:buSzPts val="3400"/>
              <a:buNone/>
              <a:defRPr sz="1600">
                <a:latin typeface="Lato"/>
                <a:ea typeface="Lato"/>
                <a:cs typeface="Lato"/>
                <a:sym typeface="Lato"/>
              </a:defRPr>
            </a:lvl3pPr>
            <a:lvl4pPr lvl="3">
              <a:lnSpc>
                <a:spcPct val="100000"/>
              </a:lnSpc>
              <a:spcBef>
                <a:spcPts val="0"/>
              </a:spcBef>
              <a:spcAft>
                <a:spcPts val="0"/>
              </a:spcAft>
              <a:buClr>
                <a:schemeClr val="dk1"/>
              </a:buClr>
              <a:buSzPts val="3400"/>
              <a:buNone/>
              <a:defRPr sz="1600">
                <a:latin typeface="Lato"/>
                <a:ea typeface="Lato"/>
                <a:cs typeface="Lato"/>
                <a:sym typeface="Lato"/>
              </a:defRPr>
            </a:lvl4pPr>
            <a:lvl5pPr lvl="4">
              <a:lnSpc>
                <a:spcPct val="100000"/>
              </a:lnSpc>
              <a:spcBef>
                <a:spcPts val="0"/>
              </a:spcBef>
              <a:spcAft>
                <a:spcPts val="0"/>
              </a:spcAft>
              <a:buClr>
                <a:schemeClr val="dk1"/>
              </a:buClr>
              <a:buSzPts val="3400"/>
              <a:buNone/>
              <a:defRPr sz="1600">
                <a:latin typeface="Lato"/>
                <a:ea typeface="Lato"/>
                <a:cs typeface="Lato"/>
                <a:sym typeface="Lato"/>
              </a:defRPr>
            </a:lvl5pPr>
            <a:lvl6pPr lvl="5">
              <a:lnSpc>
                <a:spcPct val="100000"/>
              </a:lnSpc>
              <a:spcBef>
                <a:spcPts val="0"/>
              </a:spcBef>
              <a:spcAft>
                <a:spcPts val="0"/>
              </a:spcAft>
              <a:buClr>
                <a:schemeClr val="dk1"/>
              </a:buClr>
              <a:buSzPts val="3400"/>
              <a:buNone/>
              <a:defRPr sz="1600">
                <a:latin typeface="Lato"/>
                <a:ea typeface="Lato"/>
                <a:cs typeface="Lato"/>
                <a:sym typeface="Lato"/>
              </a:defRPr>
            </a:lvl6pPr>
            <a:lvl7pPr lvl="6">
              <a:lnSpc>
                <a:spcPct val="100000"/>
              </a:lnSpc>
              <a:spcBef>
                <a:spcPts val="0"/>
              </a:spcBef>
              <a:spcAft>
                <a:spcPts val="0"/>
              </a:spcAft>
              <a:buClr>
                <a:schemeClr val="dk1"/>
              </a:buClr>
              <a:buSzPts val="3400"/>
              <a:buNone/>
              <a:defRPr sz="1600">
                <a:latin typeface="Lato"/>
                <a:ea typeface="Lato"/>
                <a:cs typeface="Lato"/>
                <a:sym typeface="Lato"/>
              </a:defRPr>
            </a:lvl7pPr>
            <a:lvl8pPr lvl="7">
              <a:lnSpc>
                <a:spcPct val="100000"/>
              </a:lnSpc>
              <a:spcBef>
                <a:spcPts val="0"/>
              </a:spcBef>
              <a:spcAft>
                <a:spcPts val="0"/>
              </a:spcAft>
              <a:buClr>
                <a:schemeClr val="dk1"/>
              </a:buClr>
              <a:buSzPts val="3400"/>
              <a:buNone/>
              <a:defRPr sz="1600">
                <a:latin typeface="Lato"/>
                <a:ea typeface="Lato"/>
                <a:cs typeface="Lato"/>
                <a:sym typeface="Lato"/>
              </a:defRPr>
            </a:lvl8pPr>
            <a:lvl9pPr lvl="8">
              <a:lnSpc>
                <a:spcPct val="100000"/>
              </a:lnSpc>
              <a:spcBef>
                <a:spcPts val="0"/>
              </a:spcBef>
              <a:spcAft>
                <a:spcPts val="0"/>
              </a:spcAft>
              <a:buClr>
                <a:schemeClr val="dk1"/>
              </a:buClr>
              <a:buSzPts val="3400"/>
              <a:buNone/>
              <a:defRPr sz="1600">
                <a:latin typeface="Lato"/>
                <a:ea typeface="Lato"/>
                <a:cs typeface="Lato"/>
                <a:sym typeface="Lato"/>
              </a:defRPr>
            </a:lvl9pPr>
          </a:lstStyle>
          <a:p/>
        </p:txBody>
      </p:sp>
      <p:sp>
        <p:nvSpPr>
          <p:cNvPr id="361" name="Google Shape;361;p38"/>
          <p:cNvSpPr txBox="1"/>
          <p:nvPr>
            <p:ph idx="3" type="title"/>
          </p:nvPr>
        </p:nvSpPr>
        <p:spPr>
          <a:xfrm>
            <a:off x="5128700" y="3896025"/>
            <a:ext cx="2026500" cy="3858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sz="1200">
                <a:latin typeface="Lato"/>
                <a:ea typeface="Lato"/>
                <a:cs typeface="Lato"/>
                <a:sym typeface="Lato"/>
              </a:defRPr>
            </a:lvl1pPr>
            <a:lvl2pPr lvl="1">
              <a:lnSpc>
                <a:spcPct val="100000"/>
              </a:lnSpc>
              <a:spcBef>
                <a:spcPts val="0"/>
              </a:spcBef>
              <a:spcAft>
                <a:spcPts val="0"/>
              </a:spcAft>
              <a:buClr>
                <a:schemeClr val="dk1"/>
              </a:buClr>
              <a:buSzPts val="1200"/>
              <a:buFont typeface="Lato"/>
              <a:buNone/>
              <a:defRPr sz="1200">
                <a:latin typeface="Lato"/>
                <a:ea typeface="Lato"/>
                <a:cs typeface="Lato"/>
                <a:sym typeface="Lato"/>
              </a:defRPr>
            </a:lvl2pPr>
            <a:lvl3pPr lvl="2">
              <a:lnSpc>
                <a:spcPct val="100000"/>
              </a:lnSpc>
              <a:spcBef>
                <a:spcPts val="0"/>
              </a:spcBef>
              <a:spcAft>
                <a:spcPts val="0"/>
              </a:spcAft>
              <a:buClr>
                <a:schemeClr val="dk1"/>
              </a:buClr>
              <a:buSzPts val="1200"/>
              <a:buFont typeface="Lato"/>
              <a:buNone/>
              <a:defRPr sz="1200">
                <a:latin typeface="Lato"/>
                <a:ea typeface="Lato"/>
                <a:cs typeface="Lato"/>
                <a:sym typeface="Lato"/>
              </a:defRPr>
            </a:lvl3pPr>
            <a:lvl4pPr lvl="3">
              <a:lnSpc>
                <a:spcPct val="100000"/>
              </a:lnSpc>
              <a:spcBef>
                <a:spcPts val="0"/>
              </a:spcBef>
              <a:spcAft>
                <a:spcPts val="0"/>
              </a:spcAft>
              <a:buClr>
                <a:schemeClr val="dk1"/>
              </a:buClr>
              <a:buSzPts val="1200"/>
              <a:buFont typeface="Lato"/>
              <a:buNone/>
              <a:defRPr sz="1200">
                <a:latin typeface="Lato"/>
                <a:ea typeface="Lato"/>
                <a:cs typeface="Lato"/>
                <a:sym typeface="Lato"/>
              </a:defRPr>
            </a:lvl4pPr>
            <a:lvl5pPr lvl="4">
              <a:lnSpc>
                <a:spcPct val="100000"/>
              </a:lnSpc>
              <a:spcBef>
                <a:spcPts val="0"/>
              </a:spcBef>
              <a:spcAft>
                <a:spcPts val="0"/>
              </a:spcAft>
              <a:buClr>
                <a:schemeClr val="dk1"/>
              </a:buClr>
              <a:buSzPts val="1200"/>
              <a:buFont typeface="Lato"/>
              <a:buNone/>
              <a:defRPr sz="1200">
                <a:latin typeface="Lato"/>
                <a:ea typeface="Lato"/>
                <a:cs typeface="Lato"/>
                <a:sym typeface="Lato"/>
              </a:defRPr>
            </a:lvl5pPr>
            <a:lvl6pPr lvl="5">
              <a:lnSpc>
                <a:spcPct val="100000"/>
              </a:lnSpc>
              <a:spcBef>
                <a:spcPts val="0"/>
              </a:spcBef>
              <a:spcAft>
                <a:spcPts val="0"/>
              </a:spcAft>
              <a:buClr>
                <a:schemeClr val="dk1"/>
              </a:buClr>
              <a:buSzPts val="1200"/>
              <a:buFont typeface="Lato"/>
              <a:buNone/>
              <a:defRPr sz="1200">
                <a:latin typeface="Lato"/>
                <a:ea typeface="Lato"/>
                <a:cs typeface="Lato"/>
                <a:sym typeface="Lato"/>
              </a:defRPr>
            </a:lvl6pPr>
            <a:lvl7pPr lvl="6">
              <a:lnSpc>
                <a:spcPct val="100000"/>
              </a:lnSpc>
              <a:spcBef>
                <a:spcPts val="0"/>
              </a:spcBef>
              <a:spcAft>
                <a:spcPts val="0"/>
              </a:spcAft>
              <a:buClr>
                <a:schemeClr val="dk1"/>
              </a:buClr>
              <a:buSzPts val="1200"/>
              <a:buFont typeface="Lato"/>
              <a:buNone/>
              <a:defRPr sz="1200">
                <a:latin typeface="Lato"/>
                <a:ea typeface="Lato"/>
                <a:cs typeface="Lato"/>
                <a:sym typeface="Lato"/>
              </a:defRPr>
            </a:lvl7pPr>
            <a:lvl8pPr lvl="7">
              <a:lnSpc>
                <a:spcPct val="100000"/>
              </a:lnSpc>
              <a:spcBef>
                <a:spcPts val="0"/>
              </a:spcBef>
              <a:spcAft>
                <a:spcPts val="0"/>
              </a:spcAft>
              <a:buClr>
                <a:schemeClr val="dk1"/>
              </a:buClr>
              <a:buSzPts val="1200"/>
              <a:buFont typeface="Lato"/>
              <a:buNone/>
              <a:defRPr sz="1200">
                <a:latin typeface="Lato"/>
                <a:ea typeface="Lato"/>
                <a:cs typeface="Lato"/>
                <a:sym typeface="Lato"/>
              </a:defRPr>
            </a:lvl8pPr>
            <a:lvl9pPr lvl="8">
              <a:lnSpc>
                <a:spcPct val="100000"/>
              </a:lnSpc>
              <a:spcBef>
                <a:spcPts val="0"/>
              </a:spcBef>
              <a:spcAft>
                <a:spcPts val="0"/>
              </a:spcAft>
              <a:buClr>
                <a:schemeClr val="dk1"/>
              </a:buClr>
              <a:buSzPts val="1200"/>
              <a:buFont typeface="Lato"/>
              <a:buNone/>
              <a:defRPr sz="1200">
                <a:latin typeface="Lato"/>
                <a:ea typeface="Lato"/>
                <a:cs typeface="Lato"/>
                <a:sym typeface="Lato"/>
              </a:defRPr>
            </a:lvl9pPr>
          </a:lstStyle>
          <a:p/>
        </p:txBody>
      </p:sp>
      <p:sp>
        <p:nvSpPr>
          <p:cNvPr id="362" name="Google Shape;362;p38"/>
          <p:cNvSpPr txBox="1"/>
          <p:nvPr>
            <p:ph idx="1" type="subTitle"/>
          </p:nvPr>
        </p:nvSpPr>
        <p:spPr>
          <a:xfrm>
            <a:off x="7258100" y="3896025"/>
            <a:ext cx="811500" cy="3858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accent1"/>
              </a:buClr>
              <a:buSzPts val="1000"/>
              <a:buNone/>
              <a:defRPr>
                <a:solidFill>
                  <a:schemeClr val="accent1"/>
                </a:solidFill>
                <a:latin typeface="Quantico"/>
                <a:ea typeface="Quantico"/>
                <a:cs typeface="Quantico"/>
                <a:sym typeface="Quantico"/>
              </a:defRPr>
            </a:lvl1pPr>
            <a:lvl2pPr lvl="1">
              <a:spcBef>
                <a:spcPts val="1000"/>
              </a:spcBef>
              <a:spcAft>
                <a:spcPts val="0"/>
              </a:spcAft>
              <a:buClr>
                <a:schemeClr val="accent1"/>
              </a:buClr>
              <a:buSzPts val="1000"/>
              <a:buNone/>
              <a:defRPr>
                <a:solidFill>
                  <a:schemeClr val="accent1"/>
                </a:solidFill>
              </a:defRPr>
            </a:lvl2pPr>
            <a:lvl3pPr lvl="2">
              <a:spcBef>
                <a:spcPts val="1000"/>
              </a:spcBef>
              <a:spcAft>
                <a:spcPts val="0"/>
              </a:spcAft>
              <a:buClr>
                <a:schemeClr val="accent1"/>
              </a:buClr>
              <a:buSzPts val="1000"/>
              <a:buNone/>
              <a:defRPr>
                <a:solidFill>
                  <a:schemeClr val="accent1"/>
                </a:solidFill>
              </a:defRPr>
            </a:lvl3pPr>
            <a:lvl4pPr lvl="3">
              <a:spcBef>
                <a:spcPts val="1000"/>
              </a:spcBef>
              <a:spcAft>
                <a:spcPts val="0"/>
              </a:spcAft>
              <a:buClr>
                <a:schemeClr val="accent1"/>
              </a:buClr>
              <a:buSzPts val="1000"/>
              <a:buNone/>
              <a:defRPr>
                <a:solidFill>
                  <a:schemeClr val="accent1"/>
                </a:solidFill>
              </a:defRPr>
            </a:lvl4pPr>
            <a:lvl5pPr lvl="4">
              <a:spcBef>
                <a:spcPts val="1000"/>
              </a:spcBef>
              <a:spcAft>
                <a:spcPts val="0"/>
              </a:spcAft>
              <a:buClr>
                <a:schemeClr val="accent1"/>
              </a:buClr>
              <a:buSzPts val="1000"/>
              <a:buNone/>
              <a:defRPr>
                <a:solidFill>
                  <a:schemeClr val="accent1"/>
                </a:solidFill>
              </a:defRPr>
            </a:lvl5pPr>
            <a:lvl6pPr lvl="5">
              <a:spcBef>
                <a:spcPts val="1000"/>
              </a:spcBef>
              <a:spcAft>
                <a:spcPts val="0"/>
              </a:spcAft>
              <a:buClr>
                <a:schemeClr val="accent1"/>
              </a:buClr>
              <a:buSzPts val="1000"/>
              <a:buNone/>
              <a:defRPr>
                <a:solidFill>
                  <a:schemeClr val="accent1"/>
                </a:solidFill>
              </a:defRPr>
            </a:lvl6pPr>
            <a:lvl7pPr lvl="6">
              <a:spcBef>
                <a:spcPts val="1000"/>
              </a:spcBef>
              <a:spcAft>
                <a:spcPts val="0"/>
              </a:spcAft>
              <a:buClr>
                <a:schemeClr val="accent1"/>
              </a:buClr>
              <a:buSzPts val="1000"/>
              <a:buNone/>
              <a:defRPr>
                <a:solidFill>
                  <a:schemeClr val="accent1"/>
                </a:solidFill>
              </a:defRPr>
            </a:lvl7pPr>
            <a:lvl8pPr lvl="7">
              <a:spcBef>
                <a:spcPts val="1000"/>
              </a:spcBef>
              <a:spcAft>
                <a:spcPts val="0"/>
              </a:spcAft>
              <a:buClr>
                <a:schemeClr val="accent1"/>
              </a:buClr>
              <a:buSzPts val="1000"/>
              <a:buNone/>
              <a:defRPr>
                <a:solidFill>
                  <a:schemeClr val="accent1"/>
                </a:solidFill>
              </a:defRPr>
            </a:lvl8pPr>
            <a:lvl9pPr lvl="8">
              <a:spcBef>
                <a:spcPts val="1000"/>
              </a:spcBef>
              <a:spcAft>
                <a:spcPts val="1000"/>
              </a:spcAft>
              <a:buClr>
                <a:schemeClr val="accent1"/>
              </a:buClr>
              <a:buSzPts val="1000"/>
              <a:buNone/>
              <a:defRPr>
                <a:solidFill>
                  <a:schemeClr val="accent1"/>
                </a:solidFill>
              </a:defRPr>
            </a:lvl9pPr>
          </a:lstStyle>
          <a:p/>
        </p:txBody>
      </p:sp>
      <p:sp>
        <p:nvSpPr>
          <p:cNvPr id="363" name="Google Shape;363;p38"/>
          <p:cNvSpPr txBox="1"/>
          <p:nvPr>
            <p:ph idx="4" type="title"/>
          </p:nvPr>
        </p:nvSpPr>
        <p:spPr>
          <a:xfrm>
            <a:off x="5128700" y="2838325"/>
            <a:ext cx="2026500" cy="3858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sz="1200">
                <a:latin typeface="Lato"/>
                <a:ea typeface="Lato"/>
                <a:cs typeface="Lato"/>
                <a:sym typeface="Lato"/>
              </a:defRPr>
            </a:lvl1pPr>
            <a:lvl2pPr lvl="1">
              <a:lnSpc>
                <a:spcPct val="100000"/>
              </a:lnSpc>
              <a:spcBef>
                <a:spcPts val="0"/>
              </a:spcBef>
              <a:spcAft>
                <a:spcPts val="0"/>
              </a:spcAft>
              <a:buClr>
                <a:schemeClr val="dk1"/>
              </a:buClr>
              <a:buSzPts val="1200"/>
              <a:buFont typeface="Lato"/>
              <a:buNone/>
              <a:defRPr sz="1200">
                <a:latin typeface="Lato"/>
                <a:ea typeface="Lato"/>
                <a:cs typeface="Lato"/>
                <a:sym typeface="Lato"/>
              </a:defRPr>
            </a:lvl2pPr>
            <a:lvl3pPr lvl="2">
              <a:lnSpc>
                <a:spcPct val="100000"/>
              </a:lnSpc>
              <a:spcBef>
                <a:spcPts val="0"/>
              </a:spcBef>
              <a:spcAft>
                <a:spcPts val="0"/>
              </a:spcAft>
              <a:buClr>
                <a:schemeClr val="dk1"/>
              </a:buClr>
              <a:buSzPts val="1200"/>
              <a:buFont typeface="Lato"/>
              <a:buNone/>
              <a:defRPr sz="1200">
                <a:latin typeface="Lato"/>
                <a:ea typeface="Lato"/>
                <a:cs typeface="Lato"/>
                <a:sym typeface="Lato"/>
              </a:defRPr>
            </a:lvl3pPr>
            <a:lvl4pPr lvl="3">
              <a:lnSpc>
                <a:spcPct val="100000"/>
              </a:lnSpc>
              <a:spcBef>
                <a:spcPts val="0"/>
              </a:spcBef>
              <a:spcAft>
                <a:spcPts val="0"/>
              </a:spcAft>
              <a:buClr>
                <a:schemeClr val="dk1"/>
              </a:buClr>
              <a:buSzPts val="1200"/>
              <a:buFont typeface="Lato"/>
              <a:buNone/>
              <a:defRPr sz="1200">
                <a:latin typeface="Lato"/>
                <a:ea typeface="Lato"/>
                <a:cs typeface="Lato"/>
                <a:sym typeface="Lato"/>
              </a:defRPr>
            </a:lvl4pPr>
            <a:lvl5pPr lvl="4">
              <a:lnSpc>
                <a:spcPct val="100000"/>
              </a:lnSpc>
              <a:spcBef>
                <a:spcPts val="0"/>
              </a:spcBef>
              <a:spcAft>
                <a:spcPts val="0"/>
              </a:spcAft>
              <a:buClr>
                <a:schemeClr val="dk1"/>
              </a:buClr>
              <a:buSzPts val="1200"/>
              <a:buFont typeface="Lato"/>
              <a:buNone/>
              <a:defRPr sz="1200">
                <a:latin typeface="Lato"/>
                <a:ea typeface="Lato"/>
                <a:cs typeface="Lato"/>
                <a:sym typeface="Lato"/>
              </a:defRPr>
            </a:lvl5pPr>
            <a:lvl6pPr lvl="5">
              <a:lnSpc>
                <a:spcPct val="100000"/>
              </a:lnSpc>
              <a:spcBef>
                <a:spcPts val="0"/>
              </a:spcBef>
              <a:spcAft>
                <a:spcPts val="0"/>
              </a:spcAft>
              <a:buClr>
                <a:schemeClr val="dk1"/>
              </a:buClr>
              <a:buSzPts val="1200"/>
              <a:buFont typeface="Lato"/>
              <a:buNone/>
              <a:defRPr sz="1200">
                <a:latin typeface="Lato"/>
                <a:ea typeface="Lato"/>
                <a:cs typeface="Lato"/>
                <a:sym typeface="Lato"/>
              </a:defRPr>
            </a:lvl6pPr>
            <a:lvl7pPr lvl="6">
              <a:lnSpc>
                <a:spcPct val="100000"/>
              </a:lnSpc>
              <a:spcBef>
                <a:spcPts val="0"/>
              </a:spcBef>
              <a:spcAft>
                <a:spcPts val="0"/>
              </a:spcAft>
              <a:buClr>
                <a:schemeClr val="dk1"/>
              </a:buClr>
              <a:buSzPts val="1200"/>
              <a:buFont typeface="Lato"/>
              <a:buNone/>
              <a:defRPr sz="1200">
                <a:latin typeface="Lato"/>
                <a:ea typeface="Lato"/>
                <a:cs typeface="Lato"/>
                <a:sym typeface="Lato"/>
              </a:defRPr>
            </a:lvl7pPr>
            <a:lvl8pPr lvl="7">
              <a:lnSpc>
                <a:spcPct val="100000"/>
              </a:lnSpc>
              <a:spcBef>
                <a:spcPts val="0"/>
              </a:spcBef>
              <a:spcAft>
                <a:spcPts val="0"/>
              </a:spcAft>
              <a:buClr>
                <a:schemeClr val="dk1"/>
              </a:buClr>
              <a:buSzPts val="1200"/>
              <a:buFont typeface="Lato"/>
              <a:buNone/>
              <a:defRPr sz="1200">
                <a:latin typeface="Lato"/>
                <a:ea typeface="Lato"/>
                <a:cs typeface="Lato"/>
                <a:sym typeface="Lato"/>
              </a:defRPr>
            </a:lvl8pPr>
            <a:lvl9pPr lvl="8">
              <a:lnSpc>
                <a:spcPct val="100000"/>
              </a:lnSpc>
              <a:spcBef>
                <a:spcPts val="0"/>
              </a:spcBef>
              <a:spcAft>
                <a:spcPts val="0"/>
              </a:spcAft>
              <a:buClr>
                <a:schemeClr val="dk1"/>
              </a:buClr>
              <a:buSzPts val="1200"/>
              <a:buFont typeface="Lato"/>
              <a:buNone/>
              <a:defRPr sz="1200">
                <a:latin typeface="Lato"/>
                <a:ea typeface="Lato"/>
                <a:cs typeface="Lato"/>
                <a:sym typeface="Lato"/>
              </a:defRPr>
            </a:lvl9pPr>
          </a:lstStyle>
          <a:p/>
        </p:txBody>
      </p:sp>
      <p:sp>
        <p:nvSpPr>
          <p:cNvPr id="364" name="Google Shape;364;p38"/>
          <p:cNvSpPr txBox="1"/>
          <p:nvPr>
            <p:ph idx="5" type="subTitle"/>
          </p:nvPr>
        </p:nvSpPr>
        <p:spPr>
          <a:xfrm>
            <a:off x="7258100" y="2838325"/>
            <a:ext cx="811500" cy="3858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accent1"/>
              </a:buClr>
              <a:buSzPts val="1000"/>
              <a:buNone/>
              <a:defRPr>
                <a:solidFill>
                  <a:schemeClr val="accent1"/>
                </a:solidFill>
                <a:latin typeface="Quantico"/>
                <a:ea typeface="Quantico"/>
                <a:cs typeface="Quantico"/>
                <a:sym typeface="Quantico"/>
              </a:defRPr>
            </a:lvl1pPr>
            <a:lvl2pPr lvl="1">
              <a:spcBef>
                <a:spcPts val="1000"/>
              </a:spcBef>
              <a:spcAft>
                <a:spcPts val="0"/>
              </a:spcAft>
              <a:buClr>
                <a:schemeClr val="accent1"/>
              </a:buClr>
              <a:buSzPts val="1000"/>
              <a:buNone/>
              <a:defRPr>
                <a:solidFill>
                  <a:schemeClr val="accent1"/>
                </a:solidFill>
              </a:defRPr>
            </a:lvl2pPr>
            <a:lvl3pPr lvl="2">
              <a:spcBef>
                <a:spcPts val="1000"/>
              </a:spcBef>
              <a:spcAft>
                <a:spcPts val="0"/>
              </a:spcAft>
              <a:buClr>
                <a:schemeClr val="accent1"/>
              </a:buClr>
              <a:buSzPts val="1000"/>
              <a:buNone/>
              <a:defRPr>
                <a:solidFill>
                  <a:schemeClr val="accent1"/>
                </a:solidFill>
              </a:defRPr>
            </a:lvl3pPr>
            <a:lvl4pPr lvl="3">
              <a:spcBef>
                <a:spcPts val="1000"/>
              </a:spcBef>
              <a:spcAft>
                <a:spcPts val="0"/>
              </a:spcAft>
              <a:buClr>
                <a:schemeClr val="accent1"/>
              </a:buClr>
              <a:buSzPts val="1000"/>
              <a:buNone/>
              <a:defRPr>
                <a:solidFill>
                  <a:schemeClr val="accent1"/>
                </a:solidFill>
              </a:defRPr>
            </a:lvl4pPr>
            <a:lvl5pPr lvl="4">
              <a:spcBef>
                <a:spcPts val="1000"/>
              </a:spcBef>
              <a:spcAft>
                <a:spcPts val="0"/>
              </a:spcAft>
              <a:buClr>
                <a:schemeClr val="accent1"/>
              </a:buClr>
              <a:buSzPts val="1000"/>
              <a:buNone/>
              <a:defRPr>
                <a:solidFill>
                  <a:schemeClr val="accent1"/>
                </a:solidFill>
              </a:defRPr>
            </a:lvl5pPr>
            <a:lvl6pPr lvl="5">
              <a:spcBef>
                <a:spcPts val="1000"/>
              </a:spcBef>
              <a:spcAft>
                <a:spcPts val="0"/>
              </a:spcAft>
              <a:buClr>
                <a:schemeClr val="accent1"/>
              </a:buClr>
              <a:buSzPts val="1000"/>
              <a:buNone/>
              <a:defRPr>
                <a:solidFill>
                  <a:schemeClr val="accent1"/>
                </a:solidFill>
              </a:defRPr>
            </a:lvl6pPr>
            <a:lvl7pPr lvl="6">
              <a:spcBef>
                <a:spcPts val="1000"/>
              </a:spcBef>
              <a:spcAft>
                <a:spcPts val="0"/>
              </a:spcAft>
              <a:buClr>
                <a:schemeClr val="accent1"/>
              </a:buClr>
              <a:buSzPts val="1000"/>
              <a:buNone/>
              <a:defRPr>
                <a:solidFill>
                  <a:schemeClr val="accent1"/>
                </a:solidFill>
              </a:defRPr>
            </a:lvl7pPr>
            <a:lvl8pPr lvl="7">
              <a:spcBef>
                <a:spcPts val="1000"/>
              </a:spcBef>
              <a:spcAft>
                <a:spcPts val="0"/>
              </a:spcAft>
              <a:buClr>
                <a:schemeClr val="accent1"/>
              </a:buClr>
              <a:buSzPts val="1000"/>
              <a:buNone/>
              <a:defRPr>
                <a:solidFill>
                  <a:schemeClr val="accent1"/>
                </a:solidFill>
              </a:defRPr>
            </a:lvl8pPr>
            <a:lvl9pPr lvl="8">
              <a:spcBef>
                <a:spcPts val="1000"/>
              </a:spcBef>
              <a:spcAft>
                <a:spcPts val="1000"/>
              </a:spcAft>
              <a:buClr>
                <a:schemeClr val="accent1"/>
              </a:buClr>
              <a:buSzPts val="1000"/>
              <a:buNone/>
              <a:defRPr>
                <a:solidFill>
                  <a:schemeClr val="accent1"/>
                </a:solidFill>
              </a:defRPr>
            </a:lvl9pPr>
          </a:lstStyle>
          <a:p/>
        </p:txBody>
      </p:sp>
      <p:sp>
        <p:nvSpPr>
          <p:cNvPr id="365" name="Google Shape;365;p38"/>
          <p:cNvSpPr txBox="1"/>
          <p:nvPr>
            <p:ph idx="6" type="title"/>
          </p:nvPr>
        </p:nvSpPr>
        <p:spPr>
          <a:xfrm>
            <a:off x="5128700" y="1812925"/>
            <a:ext cx="2026500" cy="3858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sz="1200">
                <a:latin typeface="Lato"/>
                <a:ea typeface="Lato"/>
                <a:cs typeface="Lato"/>
                <a:sym typeface="Lato"/>
              </a:defRPr>
            </a:lvl1pPr>
            <a:lvl2pPr lvl="1">
              <a:lnSpc>
                <a:spcPct val="100000"/>
              </a:lnSpc>
              <a:spcBef>
                <a:spcPts val="0"/>
              </a:spcBef>
              <a:spcAft>
                <a:spcPts val="0"/>
              </a:spcAft>
              <a:buClr>
                <a:schemeClr val="dk1"/>
              </a:buClr>
              <a:buSzPts val="1200"/>
              <a:buFont typeface="Lato"/>
              <a:buNone/>
              <a:defRPr sz="1200">
                <a:latin typeface="Lato"/>
                <a:ea typeface="Lato"/>
                <a:cs typeface="Lato"/>
                <a:sym typeface="Lato"/>
              </a:defRPr>
            </a:lvl2pPr>
            <a:lvl3pPr lvl="2">
              <a:lnSpc>
                <a:spcPct val="100000"/>
              </a:lnSpc>
              <a:spcBef>
                <a:spcPts val="0"/>
              </a:spcBef>
              <a:spcAft>
                <a:spcPts val="0"/>
              </a:spcAft>
              <a:buClr>
                <a:schemeClr val="dk1"/>
              </a:buClr>
              <a:buSzPts val="1200"/>
              <a:buFont typeface="Lato"/>
              <a:buNone/>
              <a:defRPr sz="1200">
                <a:latin typeface="Lato"/>
                <a:ea typeface="Lato"/>
                <a:cs typeface="Lato"/>
                <a:sym typeface="Lato"/>
              </a:defRPr>
            </a:lvl3pPr>
            <a:lvl4pPr lvl="3">
              <a:lnSpc>
                <a:spcPct val="100000"/>
              </a:lnSpc>
              <a:spcBef>
                <a:spcPts val="0"/>
              </a:spcBef>
              <a:spcAft>
                <a:spcPts val="0"/>
              </a:spcAft>
              <a:buClr>
                <a:schemeClr val="dk1"/>
              </a:buClr>
              <a:buSzPts val="1200"/>
              <a:buFont typeface="Lato"/>
              <a:buNone/>
              <a:defRPr sz="1200">
                <a:latin typeface="Lato"/>
                <a:ea typeface="Lato"/>
                <a:cs typeface="Lato"/>
                <a:sym typeface="Lato"/>
              </a:defRPr>
            </a:lvl4pPr>
            <a:lvl5pPr lvl="4">
              <a:lnSpc>
                <a:spcPct val="100000"/>
              </a:lnSpc>
              <a:spcBef>
                <a:spcPts val="0"/>
              </a:spcBef>
              <a:spcAft>
                <a:spcPts val="0"/>
              </a:spcAft>
              <a:buClr>
                <a:schemeClr val="dk1"/>
              </a:buClr>
              <a:buSzPts val="1200"/>
              <a:buFont typeface="Lato"/>
              <a:buNone/>
              <a:defRPr sz="1200">
                <a:latin typeface="Lato"/>
                <a:ea typeface="Lato"/>
                <a:cs typeface="Lato"/>
                <a:sym typeface="Lato"/>
              </a:defRPr>
            </a:lvl5pPr>
            <a:lvl6pPr lvl="5">
              <a:lnSpc>
                <a:spcPct val="100000"/>
              </a:lnSpc>
              <a:spcBef>
                <a:spcPts val="0"/>
              </a:spcBef>
              <a:spcAft>
                <a:spcPts val="0"/>
              </a:spcAft>
              <a:buClr>
                <a:schemeClr val="dk1"/>
              </a:buClr>
              <a:buSzPts val="1200"/>
              <a:buFont typeface="Lato"/>
              <a:buNone/>
              <a:defRPr sz="1200">
                <a:latin typeface="Lato"/>
                <a:ea typeface="Lato"/>
                <a:cs typeface="Lato"/>
                <a:sym typeface="Lato"/>
              </a:defRPr>
            </a:lvl6pPr>
            <a:lvl7pPr lvl="6">
              <a:lnSpc>
                <a:spcPct val="100000"/>
              </a:lnSpc>
              <a:spcBef>
                <a:spcPts val="0"/>
              </a:spcBef>
              <a:spcAft>
                <a:spcPts val="0"/>
              </a:spcAft>
              <a:buClr>
                <a:schemeClr val="dk1"/>
              </a:buClr>
              <a:buSzPts val="1200"/>
              <a:buFont typeface="Lato"/>
              <a:buNone/>
              <a:defRPr sz="1200">
                <a:latin typeface="Lato"/>
                <a:ea typeface="Lato"/>
                <a:cs typeface="Lato"/>
                <a:sym typeface="Lato"/>
              </a:defRPr>
            </a:lvl7pPr>
            <a:lvl8pPr lvl="7">
              <a:lnSpc>
                <a:spcPct val="100000"/>
              </a:lnSpc>
              <a:spcBef>
                <a:spcPts val="0"/>
              </a:spcBef>
              <a:spcAft>
                <a:spcPts val="0"/>
              </a:spcAft>
              <a:buClr>
                <a:schemeClr val="dk1"/>
              </a:buClr>
              <a:buSzPts val="1200"/>
              <a:buFont typeface="Lato"/>
              <a:buNone/>
              <a:defRPr sz="1200">
                <a:latin typeface="Lato"/>
                <a:ea typeface="Lato"/>
                <a:cs typeface="Lato"/>
                <a:sym typeface="Lato"/>
              </a:defRPr>
            </a:lvl8pPr>
            <a:lvl9pPr lvl="8">
              <a:lnSpc>
                <a:spcPct val="100000"/>
              </a:lnSpc>
              <a:spcBef>
                <a:spcPts val="0"/>
              </a:spcBef>
              <a:spcAft>
                <a:spcPts val="0"/>
              </a:spcAft>
              <a:buClr>
                <a:schemeClr val="dk1"/>
              </a:buClr>
              <a:buSzPts val="1200"/>
              <a:buFont typeface="Lato"/>
              <a:buNone/>
              <a:defRPr sz="1200">
                <a:latin typeface="Lato"/>
                <a:ea typeface="Lato"/>
                <a:cs typeface="Lato"/>
                <a:sym typeface="Lato"/>
              </a:defRPr>
            </a:lvl9pPr>
          </a:lstStyle>
          <a:p/>
        </p:txBody>
      </p:sp>
      <p:sp>
        <p:nvSpPr>
          <p:cNvPr id="366" name="Google Shape;366;p38"/>
          <p:cNvSpPr txBox="1"/>
          <p:nvPr>
            <p:ph idx="7" type="subTitle"/>
          </p:nvPr>
        </p:nvSpPr>
        <p:spPr>
          <a:xfrm>
            <a:off x="7258100" y="1812925"/>
            <a:ext cx="811500" cy="3858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accent1"/>
              </a:buClr>
              <a:buSzPts val="1000"/>
              <a:buNone/>
              <a:defRPr>
                <a:solidFill>
                  <a:schemeClr val="accent1"/>
                </a:solidFill>
                <a:latin typeface="Quantico"/>
                <a:ea typeface="Quantico"/>
                <a:cs typeface="Quantico"/>
                <a:sym typeface="Quantico"/>
              </a:defRPr>
            </a:lvl1pPr>
            <a:lvl2pPr lvl="1">
              <a:spcBef>
                <a:spcPts val="1000"/>
              </a:spcBef>
              <a:spcAft>
                <a:spcPts val="0"/>
              </a:spcAft>
              <a:buClr>
                <a:schemeClr val="accent1"/>
              </a:buClr>
              <a:buSzPts val="1000"/>
              <a:buNone/>
              <a:defRPr>
                <a:solidFill>
                  <a:schemeClr val="accent1"/>
                </a:solidFill>
              </a:defRPr>
            </a:lvl2pPr>
            <a:lvl3pPr lvl="2">
              <a:spcBef>
                <a:spcPts val="1000"/>
              </a:spcBef>
              <a:spcAft>
                <a:spcPts val="0"/>
              </a:spcAft>
              <a:buClr>
                <a:schemeClr val="accent1"/>
              </a:buClr>
              <a:buSzPts val="1000"/>
              <a:buNone/>
              <a:defRPr>
                <a:solidFill>
                  <a:schemeClr val="accent1"/>
                </a:solidFill>
              </a:defRPr>
            </a:lvl3pPr>
            <a:lvl4pPr lvl="3">
              <a:spcBef>
                <a:spcPts val="1000"/>
              </a:spcBef>
              <a:spcAft>
                <a:spcPts val="0"/>
              </a:spcAft>
              <a:buClr>
                <a:schemeClr val="accent1"/>
              </a:buClr>
              <a:buSzPts val="1000"/>
              <a:buNone/>
              <a:defRPr>
                <a:solidFill>
                  <a:schemeClr val="accent1"/>
                </a:solidFill>
              </a:defRPr>
            </a:lvl4pPr>
            <a:lvl5pPr lvl="4">
              <a:spcBef>
                <a:spcPts val="1000"/>
              </a:spcBef>
              <a:spcAft>
                <a:spcPts val="0"/>
              </a:spcAft>
              <a:buClr>
                <a:schemeClr val="accent1"/>
              </a:buClr>
              <a:buSzPts val="1000"/>
              <a:buNone/>
              <a:defRPr>
                <a:solidFill>
                  <a:schemeClr val="accent1"/>
                </a:solidFill>
              </a:defRPr>
            </a:lvl5pPr>
            <a:lvl6pPr lvl="5">
              <a:spcBef>
                <a:spcPts val="1000"/>
              </a:spcBef>
              <a:spcAft>
                <a:spcPts val="0"/>
              </a:spcAft>
              <a:buClr>
                <a:schemeClr val="accent1"/>
              </a:buClr>
              <a:buSzPts val="1000"/>
              <a:buNone/>
              <a:defRPr>
                <a:solidFill>
                  <a:schemeClr val="accent1"/>
                </a:solidFill>
              </a:defRPr>
            </a:lvl6pPr>
            <a:lvl7pPr lvl="6">
              <a:spcBef>
                <a:spcPts val="1000"/>
              </a:spcBef>
              <a:spcAft>
                <a:spcPts val="0"/>
              </a:spcAft>
              <a:buClr>
                <a:schemeClr val="accent1"/>
              </a:buClr>
              <a:buSzPts val="1000"/>
              <a:buNone/>
              <a:defRPr>
                <a:solidFill>
                  <a:schemeClr val="accent1"/>
                </a:solidFill>
              </a:defRPr>
            </a:lvl7pPr>
            <a:lvl8pPr lvl="7">
              <a:spcBef>
                <a:spcPts val="1000"/>
              </a:spcBef>
              <a:spcAft>
                <a:spcPts val="0"/>
              </a:spcAft>
              <a:buClr>
                <a:schemeClr val="accent1"/>
              </a:buClr>
              <a:buSzPts val="1000"/>
              <a:buNone/>
              <a:defRPr>
                <a:solidFill>
                  <a:schemeClr val="accent1"/>
                </a:solidFill>
              </a:defRPr>
            </a:lvl8pPr>
            <a:lvl9pPr lvl="8">
              <a:spcBef>
                <a:spcPts val="1000"/>
              </a:spcBef>
              <a:spcAft>
                <a:spcPts val="1000"/>
              </a:spcAft>
              <a:buClr>
                <a:schemeClr val="accent1"/>
              </a:buClr>
              <a:buSzPts val="1000"/>
              <a:buNone/>
              <a:defRPr>
                <a:solidFill>
                  <a:schemeClr val="accent1"/>
                </a:solidFill>
              </a:defRPr>
            </a:lvl9pPr>
          </a:lstStyle>
          <a:p/>
        </p:txBody>
      </p:sp>
      <p:sp>
        <p:nvSpPr>
          <p:cNvPr id="367" name="Google Shape;367;p38"/>
          <p:cNvSpPr txBox="1"/>
          <p:nvPr>
            <p:ph idx="8" type="title"/>
          </p:nvPr>
        </p:nvSpPr>
        <p:spPr>
          <a:xfrm>
            <a:off x="5128700" y="838600"/>
            <a:ext cx="2026500" cy="3858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200"/>
              <a:buFont typeface="Lato"/>
              <a:buNone/>
              <a:defRPr sz="1200">
                <a:latin typeface="Lato"/>
                <a:ea typeface="Lato"/>
                <a:cs typeface="Lato"/>
                <a:sym typeface="Lato"/>
              </a:defRPr>
            </a:lvl1pPr>
            <a:lvl2pPr lvl="1">
              <a:lnSpc>
                <a:spcPct val="100000"/>
              </a:lnSpc>
              <a:spcBef>
                <a:spcPts val="0"/>
              </a:spcBef>
              <a:spcAft>
                <a:spcPts val="0"/>
              </a:spcAft>
              <a:buClr>
                <a:schemeClr val="dk1"/>
              </a:buClr>
              <a:buSzPts val="1200"/>
              <a:buFont typeface="Lato"/>
              <a:buNone/>
              <a:defRPr sz="1200">
                <a:latin typeface="Lato"/>
                <a:ea typeface="Lato"/>
                <a:cs typeface="Lato"/>
                <a:sym typeface="Lato"/>
              </a:defRPr>
            </a:lvl2pPr>
            <a:lvl3pPr lvl="2">
              <a:lnSpc>
                <a:spcPct val="100000"/>
              </a:lnSpc>
              <a:spcBef>
                <a:spcPts val="0"/>
              </a:spcBef>
              <a:spcAft>
                <a:spcPts val="0"/>
              </a:spcAft>
              <a:buClr>
                <a:schemeClr val="dk1"/>
              </a:buClr>
              <a:buSzPts val="1200"/>
              <a:buFont typeface="Lato"/>
              <a:buNone/>
              <a:defRPr sz="1200">
                <a:latin typeface="Lato"/>
                <a:ea typeface="Lato"/>
                <a:cs typeface="Lato"/>
                <a:sym typeface="Lato"/>
              </a:defRPr>
            </a:lvl3pPr>
            <a:lvl4pPr lvl="3">
              <a:lnSpc>
                <a:spcPct val="100000"/>
              </a:lnSpc>
              <a:spcBef>
                <a:spcPts val="0"/>
              </a:spcBef>
              <a:spcAft>
                <a:spcPts val="0"/>
              </a:spcAft>
              <a:buClr>
                <a:schemeClr val="dk1"/>
              </a:buClr>
              <a:buSzPts val="1200"/>
              <a:buFont typeface="Lato"/>
              <a:buNone/>
              <a:defRPr sz="1200">
                <a:latin typeface="Lato"/>
                <a:ea typeface="Lato"/>
                <a:cs typeface="Lato"/>
                <a:sym typeface="Lato"/>
              </a:defRPr>
            </a:lvl4pPr>
            <a:lvl5pPr lvl="4">
              <a:lnSpc>
                <a:spcPct val="100000"/>
              </a:lnSpc>
              <a:spcBef>
                <a:spcPts val="0"/>
              </a:spcBef>
              <a:spcAft>
                <a:spcPts val="0"/>
              </a:spcAft>
              <a:buClr>
                <a:schemeClr val="dk1"/>
              </a:buClr>
              <a:buSzPts val="1200"/>
              <a:buFont typeface="Lato"/>
              <a:buNone/>
              <a:defRPr sz="1200">
                <a:latin typeface="Lato"/>
                <a:ea typeface="Lato"/>
                <a:cs typeface="Lato"/>
                <a:sym typeface="Lato"/>
              </a:defRPr>
            </a:lvl5pPr>
            <a:lvl6pPr lvl="5">
              <a:lnSpc>
                <a:spcPct val="100000"/>
              </a:lnSpc>
              <a:spcBef>
                <a:spcPts val="0"/>
              </a:spcBef>
              <a:spcAft>
                <a:spcPts val="0"/>
              </a:spcAft>
              <a:buClr>
                <a:schemeClr val="dk1"/>
              </a:buClr>
              <a:buSzPts val="1200"/>
              <a:buFont typeface="Lato"/>
              <a:buNone/>
              <a:defRPr sz="1200">
                <a:latin typeface="Lato"/>
                <a:ea typeface="Lato"/>
                <a:cs typeface="Lato"/>
                <a:sym typeface="Lato"/>
              </a:defRPr>
            </a:lvl6pPr>
            <a:lvl7pPr lvl="6">
              <a:lnSpc>
                <a:spcPct val="100000"/>
              </a:lnSpc>
              <a:spcBef>
                <a:spcPts val="0"/>
              </a:spcBef>
              <a:spcAft>
                <a:spcPts val="0"/>
              </a:spcAft>
              <a:buClr>
                <a:schemeClr val="dk1"/>
              </a:buClr>
              <a:buSzPts val="1200"/>
              <a:buFont typeface="Lato"/>
              <a:buNone/>
              <a:defRPr sz="1200">
                <a:latin typeface="Lato"/>
                <a:ea typeface="Lato"/>
                <a:cs typeface="Lato"/>
                <a:sym typeface="Lato"/>
              </a:defRPr>
            </a:lvl7pPr>
            <a:lvl8pPr lvl="7">
              <a:lnSpc>
                <a:spcPct val="100000"/>
              </a:lnSpc>
              <a:spcBef>
                <a:spcPts val="0"/>
              </a:spcBef>
              <a:spcAft>
                <a:spcPts val="0"/>
              </a:spcAft>
              <a:buClr>
                <a:schemeClr val="dk1"/>
              </a:buClr>
              <a:buSzPts val="1200"/>
              <a:buFont typeface="Lato"/>
              <a:buNone/>
              <a:defRPr sz="1200">
                <a:latin typeface="Lato"/>
                <a:ea typeface="Lato"/>
                <a:cs typeface="Lato"/>
                <a:sym typeface="Lato"/>
              </a:defRPr>
            </a:lvl8pPr>
            <a:lvl9pPr lvl="8">
              <a:lnSpc>
                <a:spcPct val="100000"/>
              </a:lnSpc>
              <a:spcBef>
                <a:spcPts val="0"/>
              </a:spcBef>
              <a:spcAft>
                <a:spcPts val="0"/>
              </a:spcAft>
              <a:buClr>
                <a:schemeClr val="dk1"/>
              </a:buClr>
              <a:buSzPts val="1200"/>
              <a:buFont typeface="Lato"/>
              <a:buNone/>
              <a:defRPr sz="1200">
                <a:latin typeface="Lato"/>
                <a:ea typeface="Lato"/>
                <a:cs typeface="Lato"/>
                <a:sym typeface="Lato"/>
              </a:defRPr>
            </a:lvl9pPr>
          </a:lstStyle>
          <a:p/>
        </p:txBody>
      </p:sp>
      <p:sp>
        <p:nvSpPr>
          <p:cNvPr id="368" name="Google Shape;368;p38"/>
          <p:cNvSpPr txBox="1"/>
          <p:nvPr>
            <p:ph idx="9" type="subTitle"/>
          </p:nvPr>
        </p:nvSpPr>
        <p:spPr>
          <a:xfrm>
            <a:off x="7258100" y="838600"/>
            <a:ext cx="811500" cy="385800"/>
          </a:xfrm>
          <a:prstGeom prst="rect">
            <a:avLst/>
          </a:prstGeom>
        </p:spPr>
        <p:txBody>
          <a:bodyPr anchorCtr="0" anchor="t" bIns="0" lIns="0" spcFirstLastPara="1" rIns="91425" wrap="square" tIns="0">
            <a:noAutofit/>
          </a:bodyPr>
          <a:lstStyle>
            <a:lvl1pPr lvl="0">
              <a:lnSpc>
                <a:spcPct val="115000"/>
              </a:lnSpc>
              <a:spcBef>
                <a:spcPts val="0"/>
              </a:spcBef>
              <a:spcAft>
                <a:spcPts val="0"/>
              </a:spcAft>
              <a:buClr>
                <a:schemeClr val="accent1"/>
              </a:buClr>
              <a:buSzPts val="1000"/>
              <a:buNone/>
              <a:defRPr>
                <a:solidFill>
                  <a:schemeClr val="accent1"/>
                </a:solidFill>
                <a:latin typeface="Quantico"/>
                <a:ea typeface="Quantico"/>
                <a:cs typeface="Quantico"/>
                <a:sym typeface="Quantico"/>
              </a:defRPr>
            </a:lvl1pPr>
            <a:lvl2pPr lvl="1">
              <a:spcBef>
                <a:spcPts val="1000"/>
              </a:spcBef>
              <a:spcAft>
                <a:spcPts val="0"/>
              </a:spcAft>
              <a:buClr>
                <a:schemeClr val="accent1"/>
              </a:buClr>
              <a:buSzPts val="1000"/>
              <a:buNone/>
              <a:defRPr>
                <a:solidFill>
                  <a:schemeClr val="accent1"/>
                </a:solidFill>
              </a:defRPr>
            </a:lvl2pPr>
            <a:lvl3pPr lvl="2">
              <a:spcBef>
                <a:spcPts val="1000"/>
              </a:spcBef>
              <a:spcAft>
                <a:spcPts val="0"/>
              </a:spcAft>
              <a:buClr>
                <a:schemeClr val="accent1"/>
              </a:buClr>
              <a:buSzPts val="1000"/>
              <a:buNone/>
              <a:defRPr>
                <a:solidFill>
                  <a:schemeClr val="accent1"/>
                </a:solidFill>
              </a:defRPr>
            </a:lvl3pPr>
            <a:lvl4pPr lvl="3">
              <a:spcBef>
                <a:spcPts val="1000"/>
              </a:spcBef>
              <a:spcAft>
                <a:spcPts val="0"/>
              </a:spcAft>
              <a:buClr>
                <a:schemeClr val="accent1"/>
              </a:buClr>
              <a:buSzPts val="1000"/>
              <a:buNone/>
              <a:defRPr>
                <a:solidFill>
                  <a:schemeClr val="accent1"/>
                </a:solidFill>
              </a:defRPr>
            </a:lvl4pPr>
            <a:lvl5pPr lvl="4">
              <a:spcBef>
                <a:spcPts val="1000"/>
              </a:spcBef>
              <a:spcAft>
                <a:spcPts val="0"/>
              </a:spcAft>
              <a:buClr>
                <a:schemeClr val="accent1"/>
              </a:buClr>
              <a:buSzPts val="1000"/>
              <a:buNone/>
              <a:defRPr>
                <a:solidFill>
                  <a:schemeClr val="accent1"/>
                </a:solidFill>
              </a:defRPr>
            </a:lvl5pPr>
            <a:lvl6pPr lvl="5">
              <a:spcBef>
                <a:spcPts val="1000"/>
              </a:spcBef>
              <a:spcAft>
                <a:spcPts val="0"/>
              </a:spcAft>
              <a:buClr>
                <a:schemeClr val="accent1"/>
              </a:buClr>
              <a:buSzPts val="1000"/>
              <a:buNone/>
              <a:defRPr>
                <a:solidFill>
                  <a:schemeClr val="accent1"/>
                </a:solidFill>
              </a:defRPr>
            </a:lvl6pPr>
            <a:lvl7pPr lvl="6">
              <a:spcBef>
                <a:spcPts val="1000"/>
              </a:spcBef>
              <a:spcAft>
                <a:spcPts val="0"/>
              </a:spcAft>
              <a:buClr>
                <a:schemeClr val="accent1"/>
              </a:buClr>
              <a:buSzPts val="1000"/>
              <a:buNone/>
              <a:defRPr>
                <a:solidFill>
                  <a:schemeClr val="accent1"/>
                </a:solidFill>
              </a:defRPr>
            </a:lvl7pPr>
            <a:lvl8pPr lvl="7">
              <a:spcBef>
                <a:spcPts val="1000"/>
              </a:spcBef>
              <a:spcAft>
                <a:spcPts val="0"/>
              </a:spcAft>
              <a:buClr>
                <a:schemeClr val="accent1"/>
              </a:buClr>
              <a:buSzPts val="1000"/>
              <a:buNone/>
              <a:defRPr>
                <a:solidFill>
                  <a:schemeClr val="accent1"/>
                </a:solidFill>
              </a:defRPr>
            </a:lvl8pPr>
            <a:lvl9pPr lvl="8">
              <a:spcBef>
                <a:spcPts val="1000"/>
              </a:spcBef>
              <a:spcAft>
                <a:spcPts val="1000"/>
              </a:spcAft>
              <a:buClr>
                <a:schemeClr val="accent1"/>
              </a:buClr>
              <a:buSzPts val="1000"/>
              <a:buNone/>
              <a:defRPr>
                <a:solidFill>
                  <a:schemeClr val="accent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_1">
    <p:bg>
      <p:bgPr>
        <a:solidFill>
          <a:schemeClr val="accent1"/>
        </a:solidFill>
      </p:bgPr>
    </p:bg>
    <p:spTree>
      <p:nvGrpSpPr>
        <p:cNvPr id="369" name="Shape 369"/>
        <p:cNvGrpSpPr/>
        <p:nvPr/>
      </p:nvGrpSpPr>
      <p:grpSpPr>
        <a:xfrm>
          <a:off x="0" y="0"/>
          <a:ext cx="0" cy="0"/>
          <a:chOff x="0" y="0"/>
          <a:chExt cx="0" cy="0"/>
        </a:xfrm>
      </p:grpSpPr>
      <p:sp>
        <p:nvSpPr>
          <p:cNvPr id="370" name="Google Shape;370;p39"/>
          <p:cNvSpPr/>
          <p:nvPr/>
        </p:nvSpPr>
        <p:spPr>
          <a:xfrm flipH="1">
            <a:off x="433300" y="0"/>
            <a:ext cx="85602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71" name="Google Shape;371;p39"/>
          <p:cNvSpPr/>
          <p:nvPr/>
        </p:nvSpPr>
        <p:spPr>
          <a:xfrm flipH="1">
            <a:off x="433300" y="0"/>
            <a:ext cx="84159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72" name="Google Shape;372;p39"/>
          <p:cNvSpPr/>
          <p:nvPr/>
        </p:nvSpPr>
        <p:spPr>
          <a:xfrm flipH="1">
            <a:off x="-10550" y="0"/>
            <a:ext cx="87108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73" name="Google Shape;373;p39"/>
          <p:cNvSpPr/>
          <p:nvPr/>
        </p:nvSpPr>
        <p:spPr>
          <a:xfrm>
            <a:off x="1504259" y="3582046"/>
            <a:ext cx="3354000" cy="1037700"/>
          </a:xfrm>
          <a:prstGeom prst="snip1Rect">
            <a:avLst>
              <a:gd fmla="val 24462" name="adj"/>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374" name="Google Shape;374;p39"/>
          <p:cNvSpPr txBox="1"/>
          <p:nvPr>
            <p:ph type="title"/>
          </p:nvPr>
        </p:nvSpPr>
        <p:spPr>
          <a:xfrm>
            <a:off x="2131600" y="3667325"/>
            <a:ext cx="2026500" cy="367200"/>
          </a:xfrm>
          <a:prstGeom prst="rect">
            <a:avLst/>
          </a:prstGeom>
        </p:spPr>
        <p:txBody>
          <a:bodyPr anchorCtr="0" anchor="ctr" bIns="0" lIns="0" spcFirstLastPara="1" rIns="91425" wrap="square" tIns="0">
            <a:noAutofit/>
          </a:bodyPr>
          <a:lstStyle>
            <a:lvl1pPr lvl="0" algn="ctr">
              <a:lnSpc>
                <a:spcPct val="100000"/>
              </a:lnSpc>
              <a:spcBef>
                <a:spcPts val="0"/>
              </a:spcBef>
              <a:spcAft>
                <a:spcPts val="0"/>
              </a:spcAft>
              <a:buClr>
                <a:schemeClr val="dk1"/>
              </a:buClr>
              <a:buSzPts val="3000"/>
              <a:buNone/>
              <a:defRPr sz="1000"/>
            </a:lvl1pPr>
            <a:lvl2pPr lvl="1">
              <a:spcBef>
                <a:spcPts val="0"/>
              </a:spcBef>
              <a:spcAft>
                <a:spcPts val="0"/>
              </a:spcAft>
              <a:buClr>
                <a:schemeClr val="dk1"/>
              </a:buClr>
              <a:buSzPts val="3000"/>
              <a:buNone/>
              <a:defRPr/>
            </a:lvl2pPr>
            <a:lvl3pPr lvl="2">
              <a:spcBef>
                <a:spcPts val="0"/>
              </a:spcBef>
              <a:spcAft>
                <a:spcPts val="0"/>
              </a:spcAft>
              <a:buClr>
                <a:schemeClr val="dk1"/>
              </a:buClr>
              <a:buSzPts val="3000"/>
              <a:buNone/>
              <a:defRPr/>
            </a:lvl3pPr>
            <a:lvl4pPr lvl="3">
              <a:spcBef>
                <a:spcPts val="0"/>
              </a:spcBef>
              <a:spcAft>
                <a:spcPts val="0"/>
              </a:spcAft>
              <a:buClr>
                <a:schemeClr val="dk1"/>
              </a:buClr>
              <a:buSzPts val="3000"/>
              <a:buNone/>
              <a:defRPr/>
            </a:lvl4pPr>
            <a:lvl5pPr lvl="4">
              <a:spcBef>
                <a:spcPts val="0"/>
              </a:spcBef>
              <a:spcAft>
                <a:spcPts val="0"/>
              </a:spcAft>
              <a:buClr>
                <a:schemeClr val="dk1"/>
              </a:buClr>
              <a:buSzPts val="3000"/>
              <a:buNone/>
              <a:defRPr/>
            </a:lvl5pPr>
            <a:lvl6pPr lvl="5">
              <a:spcBef>
                <a:spcPts val="0"/>
              </a:spcBef>
              <a:spcAft>
                <a:spcPts val="0"/>
              </a:spcAft>
              <a:buClr>
                <a:schemeClr val="dk1"/>
              </a:buClr>
              <a:buSzPts val="3000"/>
              <a:buNone/>
              <a:defRPr/>
            </a:lvl6pPr>
            <a:lvl7pPr lvl="6">
              <a:spcBef>
                <a:spcPts val="0"/>
              </a:spcBef>
              <a:spcAft>
                <a:spcPts val="0"/>
              </a:spcAft>
              <a:buClr>
                <a:schemeClr val="dk1"/>
              </a:buClr>
              <a:buSzPts val="3000"/>
              <a:buNone/>
              <a:defRPr/>
            </a:lvl7pPr>
            <a:lvl8pPr lvl="7">
              <a:spcBef>
                <a:spcPts val="0"/>
              </a:spcBef>
              <a:spcAft>
                <a:spcPts val="0"/>
              </a:spcAft>
              <a:buClr>
                <a:schemeClr val="dk1"/>
              </a:buClr>
              <a:buSzPts val="3000"/>
              <a:buNone/>
              <a:defRPr/>
            </a:lvl8pPr>
            <a:lvl9pPr lvl="8">
              <a:spcBef>
                <a:spcPts val="0"/>
              </a:spcBef>
              <a:spcAft>
                <a:spcPts val="0"/>
              </a:spcAft>
              <a:buClr>
                <a:schemeClr val="dk1"/>
              </a:buClr>
              <a:buSzPts val="3000"/>
              <a:buNone/>
              <a:defRPr/>
            </a:lvl9pPr>
          </a:lstStyle>
          <a:p/>
        </p:txBody>
      </p:sp>
      <p:sp>
        <p:nvSpPr>
          <p:cNvPr id="375" name="Google Shape;375;p39"/>
          <p:cNvSpPr txBox="1"/>
          <p:nvPr>
            <p:ph idx="1" type="subTitle"/>
          </p:nvPr>
        </p:nvSpPr>
        <p:spPr>
          <a:xfrm>
            <a:off x="1917225" y="4072850"/>
            <a:ext cx="2536500" cy="5469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1000"/>
              <a:buNone/>
              <a:defRPr>
                <a:solidFill>
                  <a:schemeClr val="dk1"/>
                </a:solidFill>
              </a:defRPr>
            </a:lvl1pPr>
            <a:lvl2pPr lvl="1">
              <a:spcBef>
                <a:spcPts val="1000"/>
              </a:spcBef>
              <a:spcAft>
                <a:spcPts val="0"/>
              </a:spcAft>
              <a:buClr>
                <a:schemeClr val="dk1"/>
              </a:buClr>
              <a:buSzPts val="1000"/>
              <a:buNone/>
              <a:defRPr>
                <a:solidFill>
                  <a:schemeClr val="dk1"/>
                </a:solidFill>
              </a:defRPr>
            </a:lvl2pPr>
            <a:lvl3pPr lvl="2">
              <a:spcBef>
                <a:spcPts val="1000"/>
              </a:spcBef>
              <a:spcAft>
                <a:spcPts val="0"/>
              </a:spcAft>
              <a:buClr>
                <a:schemeClr val="dk1"/>
              </a:buClr>
              <a:buSzPts val="1000"/>
              <a:buNone/>
              <a:defRPr>
                <a:solidFill>
                  <a:schemeClr val="dk1"/>
                </a:solidFill>
              </a:defRPr>
            </a:lvl3pPr>
            <a:lvl4pPr lvl="3">
              <a:spcBef>
                <a:spcPts val="1000"/>
              </a:spcBef>
              <a:spcAft>
                <a:spcPts val="0"/>
              </a:spcAft>
              <a:buClr>
                <a:schemeClr val="dk1"/>
              </a:buClr>
              <a:buSzPts val="1000"/>
              <a:buNone/>
              <a:defRPr>
                <a:solidFill>
                  <a:schemeClr val="dk1"/>
                </a:solidFill>
              </a:defRPr>
            </a:lvl4pPr>
            <a:lvl5pPr lvl="4">
              <a:spcBef>
                <a:spcPts val="1000"/>
              </a:spcBef>
              <a:spcAft>
                <a:spcPts val="0"/>
              </a:spcAft>
              <a:buClr>
                <a:schemeClr val="dk1"/>
              </a:buClr>
              <a:buSzPts val="1000"/>
              <a:buNone/>
              <a:defRPr>
                <a:solidFill>
                  <a:schemeClr val="dk1"/>
                </a:solidFill>
              </a:defRPr>
            </a:lvl5pPr>
            <a:lvl6pPr lvl="5">
              <a:spcBef>
                <a:spcPts val="1000"/>
              </a:spcBef>
              <a:spcAft>
                <a:spcPts val="0"/>
              </a:spcAft>
              <a:buClr>
                <a:schemeClr val="dk1"/>
              </a:buClr>
              <a:buSzPts val="1000"/>
              <a:buNone/>
              <a:defRPr>
                <a:solidFill>
                  <a:schemeClr val="dk1"/>
                </a:solidFill>
              </a:defRPr>
            </a:lvl6pPr>
            <a:lvl7pPr lvl="6">
              <a:spcBef>
                <a:spcPts val="1000"/>
              </a:spcBef>
              <a:spcAft>
                <a:spcPts val="0"/>
              </a:spcAft>
              <a:buClr>
                <a:schemeClr val="dk1"/>
              </a:buClr>
              <a:buSzPts val="1000"/>
              <a:buNone/>
              <a:defRPr>
                <a:solidFill>
                  <a:schemeClr val="dk1"/>
                </a:solidFill>
              </a:defRPr>
            </a:lvl7pPr>
            <a:lvl8pPr lvl="7">
              <a:spcBef>
                <a:spcPts val="1000"/>
              </a:spcBef>
              <a:spcAft>
                <a:spcPts val="0"/>
              </a:spcAft>
              <a:buClr>
                <a:schemeClr val="dk1"/>
              </a:buClr>
              <a:buSzPts val="1000"/>
              <a:buNone/>
              <a:defRPr>
                <a:solidFill>
                  <a:schemeClr val="dk1"/>
                </a:solidFill>
              </a:defRPr>
            </a:lvl8pPr>
            <a:lvl9pPr lvl="8">
              <a:spcBef>
                <a:spcPts val="1000"/>
              </a:spcBef>
              <a:spcAft>
                <a:spcPts val="1000"/>
              </a:spcAft>
              <a:buClr>
                <a:schemeClr val="dk1"/>
              </a:buClr>
              <a:buSzPts val="1000"/>
              <a:buNone/>
              <a:defRPr>
                <a:solidFill>
                  <a:schemeClr val="dk1"/>
                </a:solidFill>
              </a:defRPr>
            </a:lvl9pPr>
          </a:lstStyle>
          <a:p/>
        </p:txBody>
      </p:sp>
      <p:sp>
        <p:nvSpPr>
          <p:cNvPr id="376" name="Google Shape;376;p39"/>
          <p:cNvSpPr/>
          <p:nvPr>
            <p:ph idx="2" type="pic"/>
          </p:nvPr>
        </p:nvSpPr>
        <p:spPr>
          <a:xfrm>
            <a:off x="387475" y="3575855"/>
            <a:ext cx="1309500" cy="1050000"/>
          </a:xfrm>
          <a:prstGeom prst="snip1Rect">
            <a:avLst>
              <a:gd fmla="val 16667" name="adj"/>
            </a:avLst>
          </a:prstGeom>
          <a:noFill/>
          <a:ln>
            <a:noFill/>
          </a:ln>
        </p:spPr>
      </p:sp>
      <p:sp>
        <p:nvSpPr>
          <p:cNvPr id="377" name="Google Shape;377;p39"/>
          <p:cNvSpPr txBox="1"/>
          <p:nvPr>
            <p:ph idx="3" type="title"/>
          </p:nvPr>
        </p:nvSpPr>
        <p:spPr>
          <a:xfrm>
            <a:off x="409500" y="1578275"/>
            <a:ext cx="3354000" cy="1091100"/>
          </a:xfrm>
          <a:prstGeom prst="rect">
            <a:avLst/>
          </a:prstGeom>
        </p:spPr>
        <p:txBody>
          <a:bodyPr anchorCtr="0" anchor="t" bIns="0" lIns="0" spcFirstLastPara="1" rIns="91425" wrap="square" tIns="0">
            <a:noAutofit/>
          </a:bodyPr>
          <a:lstStyle>
            <a:lvl1pPr lvl="0">
              <a:lnSpc>
                <a:spcPct val="100000"/>
              </a:lnSpc>
              <a:spcBef>
                <a:spcPts val="0"/>
              </a:spcBef>
              <a:spcAft>
                <a:spcPts val="0"/>
              </a:spcAft>
              <a:buClr>
                <a:schemeClr val="dk1"/>
              </a:buClr>
              <a:buSzPts val="3400"/>
              <a:buNone/>
              <a:defRPr sz="1600">
                <a:latin typeface="Lato"/>
                <a:ea typeface="Lato"/>
                <a:cs typeface="Lato"/>
                <a:sym typeface="Lato"/>
              </a:defRPr>
            </a:lvl1pPr>
            <a:lvl2pPr lvl="1">
              <a:lnSpc>
                <a:spcPct val="100000"/>
              </a:lnSpc>
              <a:spcBef>
                <a:spcPts val="0"/>
              </a:spcBef>
              <a:spcAft>
                <a:spcPts val="0"/>
              </a:spcAft>
              <a:buClr>
                <a:schemeClr val="dk1"/>
              </a:buClr>
              <a:buSzPts val="3400"/>
              <a:buNone/>
              <a:defRPr sz="1600">
                <a:latin typeface="Lato"/>
                <a:ea typeface="Lato"/>
                <a:cs typeface="Lato"/>
                <a:sym typeface="Lato"/>
              </a:defRPr>
            </a:lvl2pPr>
            <a:lvl3pPr lvl="2">
              <a:lnSpc>
                <a:spcPct val="100000"/>
              </a:lnSpc>
              <a:spcBef>
                <a:spcPts val="0"/>
              </a:spcBef>
              <a:spcAft>
                <a:spcPts val="0"/>
              </a:spcAft>
              <a:buClr>
                <a:schemeClr val="dk1"/>
              </a:buClr>
              <a:buSzPts val="3400"/>
              <a:buNone/>
              <a:defRPr sz="1600">
                <a:latin typeface="Lato"/>
                <a:ea typeface="Lato"/>
                <a:cs typeface="Lato"/>
                <a:sym typeface="Lato"/>
              </a:defRPr>
            </a:lvl3pPr>
            <a:lvl4pPr lvl="3">
              <a:lnSpc>
                <a:spcPct val="100000"/>
              </a:lnSpc>
              <a:spcBef>
                <a:spcPts val="0"/>
              </a:spcBef>
              <a:spcAft>
                <a:spcPts val="0"/>
              </a:spcAft>
              <a:buClr>
                <a:schemeClr val="dk1"/>
              </a:buClr>
              <a:buSzPts val="3400"/>
              <a:buNone/>
              <a:defRPr sz="1600">
                <a:latin typeface="Lato"/>
                <a:ea typeface="Lato"/>
                <a:cs typeface="Lato"/>
                <a:sym typeface="Lato"/>
              </a:defRPr>
            </a:lvl4pPr>
            <a:lvl5pPr lvl="4">
              <a:lnSpc>
                <a:spcPct val="100000"/>
              </a:lnSpc>
              <a:spcBef>
                <a:spcPts val="0"/>
              </a:spcBef>
              <a:spcAft>
                <a:spcPts val="0"/>
              </a:spcAft>
              <a:buClr>
                <a:schemeClr val="dk1"/>
              </a:buClr>
              <a:buSzPts val="3400"/>
              <a:buNone/>
              <a:defRPr sz="1600">
                <a:latin typeface="Lato"/>
                <a:ea typeface="Lato"/>
                <a:cs typeface="Lato"/>
                <a:sym typeface="Lato"/>
              </a:defRPr>
            </a:lvl5pPr>
            <a:lvl6pPr lvl="5">
              <a:lnSpc>
                <a:spcPct val="100000"/>
              </a:lnSpc>
              <a:spcBef>
                <a:spcPts val="0"/>
              </a:spcBef>
              <a:spcAft>
                <a:spcPts val="0"/>
              </a:spcAft>
              <a:buClr>
                <a:schemeClr val="dk1"/>
              </a:buClr>
              <a:buSzPts val="3400"/>
              <a:buNone/>
              <a:defRPr sz="1600">
                <a:latin typeface="Lato"/>
                <a:ea typeface="Lato"/>
                <a:cs typeface="Lato"/>
                <a:sym typeface="Lato"/>
              </a:defRPr>
            </a:lvl6pPr>
            <a:lvl7pPr lvl="6">
              <a:lnSpc>
                <a:spcPct val="100000"/>
              </a:lnSpc>
              <a:spcBef>
                <a:spcPts val="0"/>
              </a:spcBef>
              <a:spcAft>
                <a:spcPts val="0"/>
              </a:spcAft>
              <a:buClr>
                <a:schemeClr val="dk1"/>
              </a:buClr>
              <a:buSzPts val="3400"/>
              <a:buNone/>
              <a:defRPr sz="1600">
                <a:latin typeface="Lato"/>
                <a:ea typeface="Lato"/>
                <a:cs typeface="Lato"/>
                <a:sym typeface="Lato"/>
              </a:defRPr>
            </a:lvl7pPr>
            <a:lvl8pPr lvl="7">
              <a:lnSpc>
                <a:spcPct val="100000"/>
              </a:lnSpc>
              <a:spcBef>
                <a:spcPts val="0"/>
              </a:spcBef>
              <a:spcAft>
                <a:spcPts val="0"/>
              </a:spcAft>
              <a:buClr>
                <a:schemeClr val="dk1"/>
              </a:buClr>
              <a:buSzPts val="3400"/>
              <a:buNone/>
              <a:defRPr sz="1600">
                <a:latin typeface="Lato"/>
                <a:ea typeface="Lato"/>
                <a:cs typeface="Lato"/>
                <a:sym typeface="Lato"/>
              </a:defRPr>
            </a:lvl8pPr>
            <a:lvl9pPr lvl="8">
              <a:lnSpc>
                <a:spcPct val="100000"/>
              </a:lnSpc>
              <a:spcBef>
                <a:spcPts val="0"/>
              </a:spcBef>
              <a:spcAft>
                <a:spcPts val="0"/>
              </a:spcAft>
              <a:buClr>
                <a:schemeClr val="dk1"/>
              </a:buClr>
              <a:buSzPts val="3400"/>
              <a:buNone/>
              <a:defRPr sz="1600">
                <a:latin typeface="Lato"/>
                <a:ea typeface="Lato"/>
                <a:cs typeface="Lato"/>
                <a:sym typeface="Lato"/>
              </a:defRPr>
            </a:lvl9pPr>
          </a:lstStyle>
          <a:p/>
        </p:txBody>
      </p:sp>
      <p:sp>
        <p:nvSpPr>
          <p:cNvPr id="378" name="Google Shape;378;p39"/>
          <p:cNvSpPr txBox="1"/>
          <p:nvPr>
            <p:ph idx="4" type="title"/>
          </p:nvPr>
        </p:nvSpPr>
        <p:spPr>
          <a:xfrm>
            <a:off x="409500" y="401500"/>
            <a:ext cx="3748500" cy="1091100"/>
          </a:xfrm>
          <a:prstGeom prst="rect">
            <a:avLst/>
          </a:prstGeom>
        </p:spPr>
        <p:txBody>
          <a:bodyPr anchorCtr="0" anchor="ctr" bIns="0" lIns="0" spcFirstLastPara="1" rIns="91425" wrap="square" tIns="0">
            <a:noAutofit/>
          </a:bodyPr>
          <a:lstStyle>
            <a:lvl1pPr lvl="0">
              <a:lnSpc>
                <a:spcPct val="90000"/>
              </a:lnSpc>
              <a:spcBef>
                <a:spcPts val="0"/>
              </a:spcBef>
              <a:spcAft>
                <a:spcPts val="0"/>
              </a:spcAft>
              <a:buClr>
                <a:schemeClr val="dk1"/>
              </a:buClr>
              <a:buSzPts val="4800"/>
              <a:buNone/>
              <a:defRPr sz="4800"/>
            </a:lvl1pPr>
            <a:lvl2pPr lvl="1">
              <a:spcBef>
                <a:spcPts val="0"/>
              </a:spcBef>
              <a:spcAft>
                <a:spcPts val="0"/>
              </a:spcAft>
              <a:buClr>
                <a:schemeClr val="dk1"/>
              </a:buClr>
              <a:buSzPts val="4800"/>
              <a:buNone/>
              <a:defRPr sz="4800">
                <a:latin typeface="Quantico"/>
                <a:ea typeface="Quantico"/>
                <a:cs typeface="Quantico"/>
                <a:sym typeface="Quantico"/>
              </a:defRPr>
            </a:lvl2pPr>
            <a:lvl3pPr lvl="2">
              <a:spcBef>
                <a:spcPts val="0"/>
              </a:spcBef>
              <a:spcAft>
                <a:spcPts val="0"/>
              </a:spcAft>
              <a:buClr>
                <a:schemeClr val="dk1"/>
              </a:buClr>
              <a:buSzPts val="4800"/>
              <a:buNone/>
              <a:defRPr sz="4800">
                <a:latin typeface="Quantico"/>
                <a:ea typeface="Quantico"/>
                <a:cs typeface="Quantico"/>
                <a:sym typeface="Quantico"/>
              </a:defRPr>
            </a:lvl3pPr>
            <a:lvl4pPr lvl="3">
              <a:spcBef>
                <a:spcPts val="0"/>
              </a:spcBef>
              <a:spcAft>
                <a:spcPts val="0"/>
              </a:spcAft>
              <a:buClr>
                <a:schemeClr val="dk1"/>
              </a:buClr>
              <a:buSzPts val="4800"/>
              <a:buNone/>
              <a:defRPr sz="4800">
                <a:latin typeface="Quantico"/>
                <a:ea typeface="Quantico"/>
                <a:cs typeface="Quantico"/>
                <a:sym typeface="Quantico"/>
              </a:defRPr>
            </a:lvl4pPr>
            <a:lvl5pPr lvl="4">
              <a:spcBef>
                <a:spcPts val="0"/>
              </a:spcBef>
              <a:spcAft>
                <a:spcPts val="0"/>
              </a:spcAft>
              <a:buClr>
                <a:schemeClr val="dk1"/>
              </a:buClr>
              <a:buSzPts val="4800"/>
              <a:buNone/>
              <a:defRPr sz="4800">
                <a:latin typeface="Quantico"/>
                <a:ea typeface="Quantico"/>
                <a:cs typeface="Quantico"/>
                <a:sym typeface="Quantico"/>
              </a:defRPr>
            </a:lvl5pPr>
            <a:lvl6pPr lvl="5">
              <a:spcBef>
                <a:spcPts val="0"/>
              </a:spcBef>
              <a:spcAft>
                <a:spcPts val="0"/>
              </a:spcAft>
              <a:buClr>
                <a:schemeClr val="dk1"/>
              </a:buClr>
              <a:buSzPts val="4800"/>
              <a:buNone/>
              <a:defRPr sz="4800">
                <a:latin typeface="Quantico"/>
                <a:ea typeface="Quantico"/>
                <a:cs typeface="Quantico"/>
                <a:sym typeface="Quantico"/>
              </a:defRPr>
            </a:lvl6pPr>
            <a:lvl7pPr lvl="6">
              <a:spcBef>
                <a:spcPts val="0"/>
              </a:spcBef>
              <a:spcAft>
                <a:spcPts val="0"/>
              </a:spcAft>
              <a:buClr>
                <a:schemeClr val="dk1"/>
              </a:buClr>
              <a:buSzPts val="4800"/>
              <a:buNone/>
              <a:defRPr sz="4800">
                <a:latin typeface="Quantico"/>
                <a:ea typeface="Quantico"/>
                <a:cs typeface="Quantico"/>
                <a:sym typeface="Quantico"/>
              </a:defRPr>
            </a:lvl7pPr>
            <a:lvl8pPr lvl="7">
              <a:spcBef>
                <a:spcPts val="0"/>
              </a:spcBef>
              <a:spcAft>
                <a:spcPts val="0"/>
              </a:spcAft>
              <a:buClr>
                <a:schemeClr val="dk1"/>
              </a:buClr>
              <a:buSzPts val="4800"/>
              <a:buNone/>
              <a:defRPr sz="4800">
                <a:latin typeface="Quantico"/>
                <a:ea typeface="Quantico"/>
                <a:cs typeface="Quantico"/>
                <a:sym typeface="Quantico"/>
              </a:defRPr>
            </a:lvl8pPr>
            <a:lvl9pPr lvl="8">
              <a:spcBef>
                <a:spcPts val="0"/>
              </a:spcBef>
              <a:spcAft>
                <a:spcPts val="0"/>
              </a:spcAft>
              <a:buClr>
                <a:schemeClr val="dk1"/>
              </a:buClr>
              <a:buSzPts val="4800"/>
              <a:buNone/>
              <a:defRPr sz="4800">
                <a:latin typeface="Quantico"/>
                <a:ea typeface="Quantico"/>
                <a:cs typeface="Quantico"/>
                <a:sym typeface="Quantico"/>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79" name="Shape 379"/>
        <p:cNvGrpSpPr/>
        <p:nvPr/>
      </p:nvGrpSpPr>
      <p:grpSpPr>
        <a:xfrm>
          <a:off x="0" y="0"/>
          <a:ext cx="0" cy="0"/>
          <a:chOff x="0" y="0"/>
          <a:chExt cx="0" cy="0"/>
        </a:xfrm>
      </p:grpSpPr>
      <p:sp>
        <p:nvSpPr>
          <p:cNvPr id="380" name="Google Shape;380;p40"/>
          <p:cNvSpPr txBox="1"/>
          <p:nvPr>
            <p:ph type="title"/>
          </p:nvPr>
        </p:nvSpPr>
        <p:spPr>
          <a:xfrm>
            <a:off x="311700" y="2150850"/>
            <a:ext cx="8520600" cy="841800"/>
          </a:xfrm>
          <a:prstGeom prst="rect">
            <a:avLst/>
          </a:prstGeom>
        </p:spPr>
        <p:txBody>
          <a:bodyPr anchorCtr="0" anchor="ctr" bIns="0" lIns="0" spcFirstLastPara="1" rIns="91425" wrap="square" tIns="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81" name="Shape 381"/>
        <p:cNvGrpSpPr/>
        <p:nvPr/>
      </p:nvGrpSpPr>
      <p:grpSpPr>
        <a:xfrm>
          <a:off x="0" y="0"/>
          <a:ext cx="0" cy="0"/>
          <a:chOff x="0" y="0"/>
          <a:chExt cx="0" cy="0"/>
        </a:xfrm>
      </p:grpSpPr>
      <p:sp>
        <p:nvSpPr>
          <p:cNvPr id="382" name="Google Shape;382;p41"/>
          <p:cNvSpPr txBox="1"/>
          <p:nvPr>
            <p:ph type="title"/>
          </p:nvPr>
        </p:nvSpPr>
        <p:spPr>
          <a:xfrm>
            <a:off x="311700" y="445025"/>
            <a:ext cx="8520600" cy="572700"/>
          </a:xfrm>
          <a:prstGeom prst="rect">
            <a:avLst/>
          </a:prstGeom>
        </p:spPr>
        <p:txBody>
          <a:bodyPr anchorCtr="0" anchor="t"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3" name="Google Shape;383;p41"/>
          <p:cNvSpPr txBox="1"/>
          <p:nvPr>
            <p:ph idx="1" type="body"/>
          </p:nvPr>
        </p:nvSpPr>
        <p:spPr>
          <a:xfrm>
            <a:off x="311700" y="1152475"/>
            <a:ext cx="8520600" cy="34164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84" name="Shape 384"/>
        <p:cNvGrpSpPr/>
        <p:nvPr/>
      </p:nvGrpSpPr>
      <p:grpSpPr>
        <a:xfrm>
          <a:off x="0" y="0"/>
          <a:ext cx="0" cy="0"/>
          <a:chOff x="0" y="0"/>
          <a:chExt cx="0" cy="0"/>
        </a:xfrm>
      </p:grpSpPr>
      <p:sp>
        <p:nvSpPr>
          <p:cNvPr id="385" name="Google Shape;385;p42"/>
          <p:cNvSpPr txBox="1"/>
          <p:nvPr>
            <p:ph type="title"/>
          </p:nvPr>
        </p:nvSpPr>
        <p:spPr>
          <a:xfrm>
            <a:off x="311700" y="445025"/>
            <a:ext cx="8520600" cy="572700"/>
          </a:xfrm>
          <a:prstGeom prst="rect">
            <a:avLst/>
          </a:prstGeom>
        </p:spPr>
        <p:txBody>
          <a:bodyPr anchorCtr="0" anchor="t"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86" name="Shape 386"/>
        <p:cNvGrpSpPr/>
        <p:nvPr/>
      </p:nvGrpSpPr>
      <p:grpSpPr>
        <a:xfrm>
          <a:off x="0" y="0"/>
          <a:ext cx="0" cy="0"/>
          <a:chOff x="0" y="0"/>
          <a:chExt cx="0" cy="0"/>
        </a:xfrm>
      </p:grpSpPr>
      <p:sp>
        <p:nvSpPr>
          <p:cNvPr id="387" name="Google Shape;387;p43"/>
          <p:cNvSpPr txBox="1"/>
          <p:nvPr>
            <p:ph type="title"/>
          </p:nvPr>
        </p:nvSpPr>
        <p:spPr>
          <a:xfrm>
            <a:off x="311700" y="555600"/>
            <a:ext cx="2808000" cy="755700"/>
          </a:xfrm>
          <a:prstGeom prst="rect">
            <a:avLst/>
          </a:prstGeom>
        </p:spPr>
        <p:txBody>
          <a:bodyPr anchorCtr="0" anchor="b" bIns="0" lIns="0" spcFirstLastPara="1" rIns="91425" wrap="square" tIns="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88" name="Google Shape;388;p43"/>
          <p:cNvSpPr txBox="1"/>
          <p:nvPr>
            <p:ph idx="1" type="body"/>
          </p:nvPr>
        </p:nvSpPr>
        <p:spPr>
          <a:xfrm>
            <a:off x="311700" y="1389600"/>
            <a:ext cx="2808000" cy="3179400"/>
          </a:xfrm>
          <a:prstGeom prst="rect">
            <a:avLst/>
          </a:prstGeom>
        </p:spPr>
        <p:txBody>
          <a:bodyPr anchorCtr="0" anchor="t" bIns="0" lIns="0" spcFirstLastPara="1" rIns="91425" wrap="square" tIns="0">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89" name="Shape 389"/>
        <p:cNvGrpSpPr/>
        <p:nvPr/>
      </p:nvGrpSpPr>
      <p:grpSpPr>
        <a:xfrm>
          <a:off x="0" y="0"/>
          <a:ext cx="0" cy="0"/>
          <a:chOff x="0" y="0"/>
          <a:chExt cx="0" cy="0"/>
        </a:xfrm>
      </p:grpSpPr>
      <p:sp>
        <p:nvSpPr>
          <p:cNvPr id="390" name="Google Shape;390;p44"/>
          <p:cNvSpPr txBox="1"/>
          <p:nvPr>
            <p:ph type="title"/>
          </p:nvPr>
        </p:nvSpPr>
        <p:spPr>
          <a:xfrm>
            <a:off x="490250" y="450150"/>
            <a:ext cx="6367800" cy="4090800"/>
          </a:xfrm>
          <a:prstGeom prst="rect">
            <a:avLst/>
          </a:prstGeom>
        </p:spPr>
        <p:txBody>
          <a:bodyPr anchorCtr="0" anchor="ctr" bIns="0" lIns="0" spcFirstLastPara="1" rIns="91425" wrap="square" tIns="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91" name="Shape 391"/>
        <p:cNvGrpSpPr/>
        <p:nvPr/>
      </p:nvGrpSpPr>
      <p:grpSpPr>
        <a:xfrm>
          <a:off x="0" y="0"/>
          <a:ext cx="0" cy="0"/>
          <a:chOff x="0" y="0"/>
          <a:chExt cx="0" cy="0"/>
        </a:xfrm>
      </p:grpSpPr>
      <p:sp>
        <p:nvSpPr>
          <p:cNvPr id="392" name="Google Shape;392;p45"/>
          <p:cNvSpPr txBox="1"/>
          <p:nvPr>
            <p:ph type="title"/>
          </p:nvPr>
        </p:nvSpPr>
        <p:spPr>
          <a:xfrm>
            <a:off x="265500" y="1233175"/>
            <a:ext cx="4045200" cy="1482300"/>
          </a:xfrm>
          <a:prstGeom prst="rect">
            <a:avLst/>
          </a:prstGeom>
        </p:spPr>
        <p:txBody>
          <a:bodyPr anchorCtr="0" anchor="b" bIns="0" lIns="0" spcFirstLastPara="1" rIns="91425" wrap="square" tIns="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3" name="Google Shape;393;p45"/>
          <p:cNvSpPr txBox="1"/>
          <p:nvPr>
            <p:ph idx="1" type="subTitle"/>
          </p:nvPr>
        </p:nvSpPr>
        <p:spPr>
          <a:xfrm>
            <a:off x="265500" y="2803075"/>
            <a:ext cx="4045200" cy="1235100"/>
          </a:xfrm>
          <a:prstGeom prst="rect">
            <a:avLst/>
          </a:prstGeom>
        </p:spPr>
        <p:txBody>
          <a:bodyPr anchorCtr="0" anchor="t" bIns="0" lIns="0" spcFirstLastPara="1" rIns="91425" wrap="square" tIns="0">
            <a:noAutofit/>
          </a:bodyPr>
          <a:lstStyle>
            <a:lvl1pPr lvl="0" algn="ctr">
              <a:lnSpc>
                <a:spcPct val="100000"/>
              </a:lnSpc>
              <a:spcBef>
                <a:spcPts val="0"/>
              </a:spcBef>
              <a:spcAft>
                <a:spcPts val="0"/>
              </a:spcAft>
              <a:buSzPts val="2100"/>
              <a:buNone/>
              <a:defRPr sz="2100"/>
            </a:lvl1pPr>
            <a:lvl2pPr lvl="1" algn="ctr">
              <a:lnSpc>
                <a:spcPct val="100000"/>
              </a:lnSpc>
              <a:spcBef>
                <a:spcPts val="1000"/>
              </a:spcBef>
              <a:spcAft>
                <a:spcPts val="0"/>
              </a:spcAft>
              <a:buSzPts val="2100"/>
              <a:buNone/>
              <a:defRPr sz="2100"/>
            </a:lvl2pPr>
            <a:lvl3pPr lvl="2" algn="ctr">
              <a:lnSpc>
                <a:spcPct val="100000"/>
              </a:lnSpc>
              <a:spcBef>
                <a:spcPts val="1000"/>
              </a:spcBef>
              <a:spcAft>
                <a:spcPts val="0"/>
              </a:spcAft>
              <a:buSzPts val="2100"/>
              <a:buNone/>
              <a:defRPr sz="2100"/>
            </a:lvl3pPr>
            <a:lvl4pPr lvl="3" algn="ctr">
              <a:lnSpc>
                <a:spcPct val="100000"/>
              </a:lnSpc>
              <a:spcBef>
                <a:spcPts val="1000"/>
              </a:spcBef>
              <a:spcAft>
                <a:spcPts val="0"/>
              </a:spcAft>
              <a:buSzPts val="2100"/>
              <a:buNone/>
              <a:defRPr sz="2100"/>
            </a:lvl4pPr>
            <a:lvl5pPr lvl="4" algn="ctr">
              <a:lnSpc>
                <a:spcPct val="100000"/>
              </a:lnSpc>
              <a:spcBef>
                <a:spcPts val="1000"/>
              </a:spcBef>
              <a:spcAft>
                <a:spcPts val="0"/>
              </a:spcAft>
              <a:buSzPts val="2100"/>
              <a:buNone/>
              <a:defRPr sz="2100"/>
            </a:lvl5pPr>
            <a:lvl6pPr lvl="5" algn="ctr">
              <a:lnSpc>
                <a:spcPct val="100000"/>
              </a:lnSpc>
              <a:spcBef>
                <a:spcPts val="1000"/>
              </a:spcBef>
              <a:spcAft>
                <a:spcPts val="0"/>
              </a:spcAft>
              <a:buSzPts val="2100"/>
              <a:buNone/>
              <a:defRPr sz="2100"/>
            </a:lvl6pPr>
            <a:lvl7pPr lvl="6" algn="ctr">
              <a:lnSpc>
                <a:spcPct val="100000"/>
              </a:lnSpc>
              <a:spcBef>
                <a:spcPts val="1000"/>
              </a:spcBef>
              <a:spcAft>
                <a:spcPts val="0"/>
              </a:spcAft>
              <a:buSzPts val="2100"/>
              <a:buNone/>
              <a:defRPr sz="2100"/>
            </a:lvl7pPr>
            <a:lvl8pPr lvl="7" algn="ctr">
              <a:lnSpc>
                <a:spcPct val="100000"/>
              </a:lnSpc>
              <a:spcBef>
                <a:spcPts val="1000"/>
              </a:spcBef>
              <a:spcAft>
                <a:spcPts val="0"/>
              </a:spcAft>
              <a:buSzPts val="2100"/>
              <a:buNone/>
              <a:defRPr sz="2100"/>
            </a:lvl8pPr>
            <a:lvl9pPr lvl="8" algn="ctr">
              <a:lnSpc>
                <a:spcPct val="100000"/>
              </a:lnSpc>
              <a:spcBef>
                <a:spcPts val="1000"/>
              </a:spcBef>
              <a:spcAft>
                <a:spcPts val="0"/>
              </a:spcAft>
              <a:buSzPts val="2100"/>
              <a:buNone/>
              <a:defRPr sz="2100"/>
            </a:lvl9pPr>
          </a:lstStyle>
          <a:p/>
        </p:txBody>
      </p:sp>
      <p:sp>
        <p:nvSpPr>
          <p:cNvPr id="394" name="Google Shape;394;p45"/>
          <p:cNvSpPr txBox="1"/>
          <p:nvPr>
            <p:ph idx="2" type="body"/>
          </p:nvPr>
        </p:nvSpPr>
        <p:spPr>
          <a:xfrm>
            <a:off x="4939500" y="724075"/>
            <a:ext cx="3837000" cy="3695100"/>
          </a:xfrm>
          <a:prstGeom prst="rect">
            <a:avLst/>
          </a:prstGeom>
        </p:spPr>
        <p:txBody>
          <a:bodyPr anchorCtr="0" anchor="ctr"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95" name="Shape 395"/>
        <p:cNvGrpSpPr/>
        <p:nvPr/>
      </p:nvGrpSpPr>
      <p:grpSpPr>
        <a:xfrm>
          <a:off x="0" y="0"/>
          <a:ext cx="0" cy="0"/>
          <a:chOff x="0" y="0"/>
          <a:chExt cx="0" cy="0"/>
        </a:xfrm>
      </p:grpSpPr>
      <p:sp>
        <p:nvSpPr>
          <p:cNvPr id="396" name="Google Shape;396;p46"/>
          <p:cNvSpPr txBox="1"/>
          <p:nvPr>
            <p:ph idx="1" type="body"/>
          </p:nvPr>
        </p:nvSpPr>
        <p:spPr>
          <a:xfrm>
            <a:off x="311700" y="4230575"/>
            <a:ext cx="5998800" cy="605100"/>
          </a:xfrm>
          <a:prstGeom prst="rect">
            <a:avLst/>
          </a:prstGeom>
        </p:spPr>
        <p:txBody>
          <a:bodyPr anchorCtr="0" anchor="ctr" bIns="0" lIns="0" spcFirstLastPara="1" rIns="91425" wrap="square" tIns="0">
            <a:noAutofit/>
          </a:bodyPr>
          <a:lstStyle>
            <a:lvl1pPr indent="-228600" lvl="0" marL="457200">
              <a:lnSpc>
                <a:spcPct val="100000"/>
              </a:lnSpc>
              <a:spcBef>
                <a:spcPts val="0"/>
              </a:spcBef>
              <a:spcAft>
                <a:spcPts val="0"/>
              </a:spcAft>
              <a:buSzPts val="1000"/>
              <a:buNone/>
              <a:defRPr/>
            </a:lvl1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97" name="Shape 397"/>
        <p:cNvGrpSpPr/>
        <p:nvPr/>
      </p:nvGrpSpPr>
      <p:grpSpPr>
        <a:xfrm>
          <a:off x="0" y="0"/>
          <a:ext cx="0" cy="0"/>
          <a:chOff x="0" y="0"/>
          <a:chExt cx="0" cy="0"/>
        </a:xfrm>
      </p:grpSpPr>
      <p:sp>
        <p:nvSpPr>
          <p:cNvPr id="398" name="Google Shape;398;p47"/>
          <p:cNvSpPr txBox="1"/>
          <p:nvPr>
            <p:ph hasCustomPrompt="1" type="title"/>
          </p:nvPr>
        </p:nvSpPr>
        <p:spPr>
          <a:xfrm>
            <a:off x="311700" y="1106125"/>
            <a:ext cx="8520600" cy="1963500"/>
          </a:xfrm>
          <a:prstGeom prst="rect">
            <a:avLst/>
          </a:prstGeom>
        </p:spPr>
        <p:txBody>
          <a:bodyPr anchorCtr="0" anchor="b" bIns="0" lIns="0" spcFirstLastPara="1" rIns="91425" wrap="square" tIns="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99" name="Google Shape;399;p47"/>
          <p:cNvSpPr txBox="1"/>
          <p:nvPr>
            <p:ph idx="1" type="body"/>
          </p:nvPr>
        </p:nvSpPr>
        <p:spPr>
          <a:xfrm>
            <a:off x="311700" y="3152225"/>
            <a:ext cx="8520600" cy="1300800"/>
          </a:xfrm>
          <a:prstGeom prst="rect">
            <a:avLst/>
          </a:prstGeom>
        </p:spPr>
        <p:txBody>
          <a:bodyPr anchorCtr="0" anchor="t" bIns="0" lIns="0" spcFirstLastPara="1" rIns="91425" wrap="square" tIns="0">
            <a:noAutofit/>
          </a:bodyPr>
          <a:lstStyle>
            <a:lvl1pPr indent="-292100" lvl="0" marL="457200" algn="ctr">
              <a:spcBef>
                <a:spcPts val="0"/>
              </a:spcBef>
              <a:spcAft>
                <a:spcPts val="0"/>
              </a:spcAft>
              <a:buSzPts val="1000"/>
              <a:buChar char="●"/>
              <a:defRPr/>
            </a:lvl1pPr>
            <a:lvl2pPr indent="-292100" lvl="1" marL="914400" algn="ctr">
              <a:spcBef>
                <a:spcPts val="1000"/>
              </a:spcBef>
              <a:spcAft>
                <a:spcPts val="0"/>
              </a:spcAft>
              <a:buSzPts val="1000"/>
              <a:buChar char="○"/>
              <a:defRPr/>
            </a:lvl2pPr>
            <a:lvl3pPr indent="-292100" lvl="2" marL="1371600" algn="ctr">
              <a:spcBef>
                <a:spcPts val="1000"/>
              </a:spcBef>
              <a:spcAft>
                <a:spcPts val="0"/>
              </a:spcAft>
              <a:buSzPts val="1000"/>
              <a:buChar char="■"/>
              <a:defRPr/>
            </a:lvl3pPr>
            <a:lvl4pPr indent="-292100" lvl="3" marL="1828800" algn="ctr">
              <a:spcBef>
                <a:spcPts val="1000"/>
              </a:spcBef>
              <a:spcAft>
                <a:spcPts val="0"/>
              </a:spcAft>
              <a:buSzPts val="1000"/>
              <a:buChar char="●"/>
              <a:defRPr/>
            </a:lvl4pPr>
            <a:lvl5pPr indent="-292100" lvl="4" marL="2286000" algn="ctr">
              <a:spcBef>
                <a:spcPts val="1000"/>
              </a:spcBef>
              <a:spcAft>
                <a:spcPts val="0"/>
              </a:spcAft>
              <a:buSzPts val="1000"/>
              <a:buChar char="○"/>
              <a:defRPr/>
            </a:lvl5pPr>
            <a:lvl6pPr indent="-292100" lvl="5" marL="2743200" algn="ctr">
              <a:spcBef>
                <a:spcPts val="1000"/>
              </a:spcBef>
              <a:spcAft>
                <a:spcPts val="0"/>
              </a:spcAft>
              <a:buSzPts val="1000"/>
              <a:buChar char="■"/>
              <a:defRPr/>
            </a:lvl6pPr>
            <a:lvl7pPr indent="-292100" lvl="6" marL="3200400" algn="ctr">
              <a:spcBef>
                <a:spcPts val="1000"/>
              </a:spcBef>
              <a:spcAft>
                <a:spcPts val="0"/>
              </a:spcAft>
              <a:buSzPts val="1000"/>
              <a:buChar char="●"/>
              <a:defRPr/>
            </a:lvl7pPr>
            <a:lvl8pPr indent="-292100" lvl="7" marL="3657600" algn="ctr">
              <a:spcBef>
                <a:spcPts val="1000"/>
              </a:spcBef>
              <a:spcAft>
                <a:spcPts val="0"/>
              </a:spcAft>
              <a:buSzPts val="1000"/>
              <a:buChar char="○"/>
              <a:defRPr/>
            </a:lvl8pPr>
            <a:lvl9pPr indent="-292100" lvl="8" marL="4114800" algn="ctr">
              <a:spcBef>
                <a:spcPts val="1000"/>
              </a:spcBef>
              <a:spcAft>
                <a:spcPts val="1000"/>
              </a:spcAft>
              <a:buSzPts val="10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00" name="Shape 400"/>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01" name="Shape 401"/>
        <p:cNvGrpSpPr/>
        <p:nvPr/>
      </p:nvGrpSpPr>
      <p:grpSpPr>
        <a:xfrm>
          <a:off x="0" y="0"/>
          <a:ext cx="0" cy="0"/>
          <a:chOff x="0" y="0"/>
          <a:chExt cx="0" cy="0"/>
        </a:xfrm>
      </p:grpSpPr>
      <p:sp>
        <p:nvSpPr>
          <p:cNvPr id="402" name="Google Shape;402;p49"/>
          <p:cNvSpPr txBox="1"/>
          <p:nvPr>
            <p:ph type="title"/>
          </p:nvPr>
        </p:nvSpPr>
        <p:spPr>
          <a:xfrm>
            <a:off x="677325" y="1832775"/>
            <a:ext cx="3217200" cy="1484100"/>
          </a:xfrm>
          <a:prstGeom prst="rect">
            <a:avLst/>
          </a:prstGeom>
        </p:spPr>
        <p:txBody>
          <a:bodyPr anchorCtr="0" anchor="ctr" bIns="0" lIns="0" spcFirstLastPara="1" rIns="91425" wrap="square" tIns="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3" name="Google Shape;403;p49"/>
          <p:cNvSpPr txBox="1"/>
          <p:nvPr>
            <p:ph idx="1" type="subTitle"/>
          </p:nvPr>
        </p:nvSpPr>
        <p:spPr>
          <a:xfrm>
            <a:off x="4406650" y="393750"/>
            <a:ext cx="44097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04" name="Google Shape;404;p49"/>
          <p:cNvSpPr txBox="1"/>
          <p:nvPr>
            <p:ph idx="2" type="subTitle"/>
          </p:nvPr>
        </p:nvSpPr>
        <p:spPr>
          <a:xfrm>
            <a:off x="4406650" y="1151705"/>
            <a:ext cx="44097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05" name="Google Shape;405;p49"/>
          <p:cNvSpPr txBox="1"/>
          <p:nvPr>
            <p:ph idx="3" type="subTitle"/>
          </p:nvPr>
        </p:nvSpPr>
        <p:spPr>
          <a:xfrm>
            <a:off x="4406650" y="3425570"/>
            <a:ext cx="44097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06" name="Google Shape;406;p49"/>
          <p:cNvSpPr txBox="1"/>
          <p:nvPr>
            <p:ph idx="4" type="subTitle"/>
          </p:nvPr>
        </p:nvSpPr>
        <p:spPr>
          <a:xfrm>
            <a:off x="4406650" y="1909660"/>
            <a:ext cx="44097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07" name="Google Shape;407;p49"/>
          <p:cNvSpPr txBox="1"/>
          <p:nvPr>
            <p:ph idx="5" type="subTitle"/>
          </p:nvPr>
        </p:nvSpPr>
        <p:spPr>
          <a:xfrm>
            <a:off x="4406650" y="4183525"/>
            <a:ext cx="44097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08" name="Google Shape;408;p49"/>
          <p:cNvSpPr txBox="1"/>
          <p:nvPr>
            <p:ph idx="6" type="subTitle"/>
          </p:nvPr>
        </p:nvSpPr>
        <p:spPr>
          <a:xfrm>
            <a:off x="4406650" y="2667615"/>
            <a:ext cx="44097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409" name="Shape 409"/>
        <p:cNvGrpSpPr/>
        <p:nvPr/>
      </p:nvGrpSpPr>
      <p:grpSpPr>
        <a:xfrm>
          <a:off x="0" y="0"/>
          <a:ext cx="0" cy="0"/>
          <a:chOff x="0" y="0"/>
          <a:chExt cx="0" cy="0"/>
        </a:xfrm>
      </p:grpSpPr>
      <p:sp>
        <p:nvSpPr>
          <p:cNvPr id="410" name="Google Shape;410;p50"/>
          <p:cNvSpPr txBox="1"/>
          <p:nvPr>
            <p:ph type="title"/>
          </p:nvPr>
        </p:nvSpPr>
        <p:spPr>
          <a:xfrm>
            <a:off x="311700" y="445025"/>
            <a:ext cx="8520600" cy="572700"/>
          </a:xfrm>
          <a:prstGeom prst="rect">
            <a:avLst/>
          </a:prstGeom>
        </p:spPr>
        <p:txBody>
          <a:bodyPr anchorCtr="0" anchor="t"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11" name="Google Shape;411;p50"/>
          <p:cNvSpPr txBox="1"/>
          <p:nvPr>
            <p:ph idx="1" type="body"/>
          </p:nvPr>
        </p:nvSpPr>
        <p:spPr>
          <a:xfrm>
            <a:off x="311700" y="1152475"/>
            <a:ext cx="4473900" cy="34164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12" name="Google Shape;412;p50"/>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413" name="Shape 413"/>
        <p:cNvGrpSpPr/>
        <p:nvPr/>
      </p:nvGrpSpPr>
      <p:grpSpPr>
        <a:xfrm>
          <a:off x="0" y="0"/>
          <a:ext cx="0" cy="0"/>
          <a:chOff x="0" y="0"/>
          <a:chExt cx="0" cy="0"/>
        </a:xfrm>
      </p:grpSpPr>
      <p:sp>
        <p:nvSpPr>
          <p:cNvPr id="414" name="Google Shape;414;p51"/>
          <p:cNvSpPr txBox="1"/>
          <p:nvPr>
            <p:ph type="title"/>
          </p:nvPr>
        </p:nvSpPr>
        <p:spPr>
          <a:xfrm>
            <a:off x="483175" y="450025"/>
            <a:ext cx="8184600" cy="758100"/>
          </a:xfrm>
          <a:prstGeom prst="rect">
            <a:avLst/>
          </a:prstGeom>
        </p:spPr>
        <p:txBody>
          <a:bodyPr anchorCtr="0" anchor="ctr"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15" name="Google Shape;415;p51"/>
          <p:cNvSpPr txBox="1"/>
          <p:nvPr>
            <p:ph idx="1" type="body"/>
          </p:nvPr>
        </p:nvSpPr>
        <p:spPr>
          <a:xfrm>
            <a:off x="483150" y="2237788"/>
            <a:ext cx="3619800" cy="23736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16" name="Google Shape;416;p51"/>
          <p:cNvSpPr txBox="1"/>
          <p:nvPr>
            <p:ph idx="2" type="body"/>
          </p:nvPr>
        </p:nvSpPr>
        <p:spPr>
          <a:xfrm>
            <a:off x="5048000" y="2237788"/>
            <a:ext cx="3619800" cy="23736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17" name="Google Shape;417;p51"/>
          <p:cNvSpPr txBox="1"/>
          <p:nvPr>
            <p:ph idx="3" type="subTitle"/>
          </p:nvPr>
        </p:nvSpPr>
        <p:spPr>
          <a:xfrm>
            <a:off x="483150" y="1336161"/>
            <a:ext cx="36198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18" name="Google Shape;418;p51"/>
          <p:cNvSpPr txBox="1"/>
          <p:nvPr>
            <p:ph idx="4" type="subTitle"/>
          </p:nvPr>
        </p:nvSpPr>
        <p:spPr>
          <a:xfrm>
            <a:off x="5048000" y="1336161"/>
            <a:ext cx="3619800" cy="5427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19" name="Shape 419"/>
        <p:cNvGrpSpPr/>
        <p:nvPr/>
      </p:nvGrpSpPr>
      <p:grpSpPr>
        <a:xfrm>
          <a:off x="0" y="0"/>
          <a:ext cx="0" cy="0"/>
          <a:chOff x="0" y="0"/>
          <a:chExt cx="0" cy="0"/>
        </a:xfrm>
      </p:grpSpPr>
      <p:sp>
        <p:nvSpPr>
          <p:cNvPr id="420" name="Google Shape;420;p52"/>
          <p:cNvSpPr txBox="1"/>
          <p:nvPr>
            <p:ph idx="1" type="body"/>
          </p:nvPr>
        </p:nvSpPr>
        <p:spPr>
          <a:xfrm>
            <a:off x="483175" y="2417500"/>
            <a:ext cx="2455500" cy="23736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21" name="Google Shape;421;p52"/>
          <p:cNvSpPr txBox="1"/>
          <p:nvPr>
            <p:ph idx="2" type="body"/>
          </p:nvPr>
        </p:nvSpPr>
        <p:spPr>
          <a:xfrm>
            <a:off x="3347725" y="2417500"/>
            <a:ext cx="2455500" cy="23736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22" name="Google Shape;422;p52"/>
          <p:cNvSpPr txBox="1"/>
          <p:nvPr>
            <p:ph type="title"/>
          </p:nvPr>
        </p:nvSpPr>
        <p:spPr>
          <a:xfrm>
            <a:off x="483175" y="450025"/>
            <a:ext cx="8184600" cy="758100"/>
          </a:xfrm>
          <a:prstGeom prst="rect">
            <a:avLst/>
          </a:prstGeom>
        </p:spPr>
        <p:txBody>
          <a:bodyPr anchorCtr="0" anchor="ctr"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23" name="Google Shape;423;p52"/>
          <p:cNvSpPr txBox="1"/>
          <p:nvPr>
            <p:ph idx="3" type="subTitle"/>
          </p:nvPr>
        </p:nvSpPr>
        <p:spPr>
          <a:xfrm>
            <a:off x="483175" y="1336150"/>
            <a:ext cx="2455500" cy="778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24" name="Google Shape;424;p52"/>
          <p:cNvSpPr txBox="1"/>
          <p:nvPr>
            <p:ph idx="4" type="subTitle"/>
          </p:nvPr>
        </p:nvSpPr>
        <p:spPr>
          <a:xfrm>
            <a:off x="3347725" y="1336150"/>
            <a:ext cx="2455500" cy="778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25" name="Google Shape;425;p52"/>
          <p:cNvSpPr txBox="1"/>
          <p:nvPr>
            <p:ph idx="5" type="subTitle"/>
          </p:nvPr>
        </p:nvSpPr>
        <p:spPr>
          <a:xfrm>
            <a:off x="6212275" y="1336150"/>
            <a:ext cx="2455500" cy="7785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26" name="Google Shape;426;p52"/>
          <p:cNvSpPr txBox="1"/>
          <p:nvPr>
            <p:ph idx="6" type="body"/>
          </p:nvPr>
        </p:nvSpPr>
        <p:spPr>
          <a:xfrm>
            <a:off x="6212275" y="2417500"/>
            <a:ext cx="2455500" cy="2373600"/>
          </a:xfrm>
          <a:prstGeom prst="rect">
            <a:avLst/>
          </a:prstGeom>
        </p:spPr>
        <p:txBody>
          <a:bodyPr anchorCtr="0" anchor="t" bIns="0" lIns="0" spcFirstLastPara="1" rIns="91425" wrap="square" tIns="0">
            <a:noAutofit/>
          </a:bodyPr>
          <a:lstStyle>
            <a:lvl1pPr indent="-292100" lvl="0" marL="457200">
              <a:spcBef>
                <a:spcPts val="0"/>
              </a:spcBef>
              <a:spcAft>
                <a:spcPts val="0"/>
              </a:spcAft>
              <a:buSzPts val="1000"/>
              <a:buChar char="●"/>
              <a:defRPr/>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27" name="Shape 427"/>
        <p:cNvGrpSpPr/>
        <p:nvPr/>
      </p:nvGrpSpPr>
      <p:grpSpPr>
        <a:xfrm>
          <a:off x="0" y="0"/>
          <a:ext cx="0" cy="0"/>
          <a:chOff x="0" y="0"/>
          <a:chExt cx="0" cy="0"/>
        </a:xfrm>
      </p:grpSpPr>
      <p:sp>
        <p:nvSpPr>
          <p:cNvPr id="428" name="Google Shape;428;p53"/>
          <p:cNvSpPr txBox="1"/>
          <p:nvPr>
            <p:ph idx="1" type="body"/>
          </p:nvPr>
        </p:nvSpPr>
        <p:spPr>
          <a:xfrm>
            <a:off x="366725" y="1759093"/>
            <a:ext cx="3838500" cy="1138500"/>
          </a:xfrm>
          <a:prstGeom prst="rect">
            <a:avLst/>
          </a:prstGeom>
        </p:spPr>
        <p:txBody>
          <a:bodyPr anchorCtr="0" anchor="t" bIns="0" lIns="0" spcFirstLastPara="1" rIns="91425" wrap="square" tIns="0">
            <a:noAutofit/>
          </a:bodyPr>
          <a:lstStyle>
            <a:lvl1pPr indent="-317500" lvl="0" marL="457200">
              <a:spcBef>
                <a:spcPts val="0"/>
              </a:spcBef>
              <a:spcAft>
                <a:spcPts val="0"/>
              </a:spcAft>
              <a:buSzPts val="1400"/>
              <a:buChar char="●"/>
              <a:defRPr sz="1400"/>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29" name="Google Shape;429;p53"/>
          <p:cNvSpPr txBox="1"/>
          <p:nvPr>
            <p:ph idx="2" type="body"/>
          </p:nvPr>
        </p:nvSpPr>
        <p:spPr>
          <a:xfrm>
            <a:off x="4938725" y="1759093"/>
            <a:ext cx="3838500" cy="1138500"/>
          </a:xfrm>
          <a:prstGeom prst="rect">
            <a:avLst/>
          </a:prstGeom>
        </p:spPr>
        <p:txBody>
          <a:bodyPr anchorCtr="0" anchor="t" bIns="0" lIns="0" spcFirstLastPara="1" rIns="91425" wrap="square" tIns="0">
            <a:noAutofit/>
          </a:bodyPr>
          <a:lstStyle>
            <a:lvl1pPr indent="-317500" lvl="0" marL="457200">
              <a:spcBef>
                <a:spcPts val="0"/>
              </a:spcBef>
              <a:spcAft>
                <a:spcPts val="0"/>
              </a:spcAft>
              <a:buSzPts val="1400"/>
              <a:buChar char="●"/>
              <a:defRPr sz="1400"/>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30" name="Google Shape;430;p53"/>
          <p:cNvSpPr txBox="1"/>
          <p:nvPr>
            <p:ph idx="3" type="body"/>
          </p:nvPr>
        </p:nvSpPr>
        <p:spPr>
          <a:xfrm>
            <a:off x="366750" y="3648575"/>
            <a:ext cx="3838500" cy="1138500"/>
          </a:xfrm>
          <a:prstGeom prst="rect">
            <a:avLst/>
          </a:prstGeom>
        </p:spPr>
        <p:txBody>
          <a:bodyPr anchorCtr="0" anchor="t" bIns="0" lIns="0" spcFirstLastPara="1" rIns="91425" wrap="square" tIns="0">
            <a:noAutofit/>
          </a:bodyPr>
          <a:lstStyle>
            <a:lvl1pPr indent="-317500" lvl="0" marL="457200">
              <a:spcBef>
                <a:spcPts val="0"/>
              </a:spcBef>
              <a:spcAft>
                <a:spcPts val="0"/>
              </a:spcAft>
              <a:buSzPts val="1400"/>
              <a:buChar char="●"/>
              <a:defRPr sz="1400"/>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31" name="Google Shape;431;p53"/>
          <p:cNvSpPr txBox="1"/>
          <p:nvPr>
            <p:ph idx="4" type="body"/>
          </p:nvPr>
        </p:nvSpPr>
        <p:spPr>
          <a:xfrm>
            <a:off x="4938750" y="3648575"/>
            <a:ext cx="3838500" cy="1138500"/>
          </a:xfrm>
          <a:prstGeom prst="rect">
            <a:avLst/>
          </a:prstGeom>
        </p:spPr>
        <p:txBody>
          <a:bodyPr anchorCtr="0" anchor="t" bIns="0" lIns="0" spcFirstLastPara="1" rIns="91425" wrap="square" tIns="0">
            <a:noAutofit/>
          </a:bodyPr>
          <a:lstStyle>
            <a:lvl1pPr indent="-317500" lvl="0" marL="457200">
              <a:spcBef>
                <a:spcPts val="0"/>
              </a:spcBef>
              <a:spcAft>
                <a:spcPts val="0"/>
              </a:spcAft>
              <a:buSzPts val="1400"/>
              <a:buChar char="●"/>
              <a:defRPr sz="1400"/>
            </a:lvl1pPr>
            <a:lvl2pPr indent="-292100" lvl="1" marL="914400">
              <a:spcBef>
                <a:spcPts val="1000"/>
              </a:spcBef>
              <a:spcAft>
                <a:spcPts val="0"/>
              </a:spcAft>
              <a:buSzPts val="1000"/>
              <a:buChar char="○"/>
              <a:defRPr/>
            </a:lvl2pPr>
            <a:lvl3pPr indent="-292100" lvl="2" marL="1371600">
              <a:spcBef>
                <a:spcPts val="1000"/>
              </a:spcBef>
              <a:spcAft>
                <a:spcPts val="0"/>
              </a:spcAft>
              <a:buSzPts val="1000"/>
              <a:buChar char="■"/>
              <a:defRPr/>
            </a:lvl3pPr>
            <a:lvl4pPr indent="-292100" lvl="3" marL="1828800">
              <a:spcBef>
                <a:spcPts val="1000"/>
              </a:spcBef>
              <a:spcAft>
                <a:spcPts val="0"/>
              </a:spcAft>
              <a:buSzPts val="1000"/>
              <a:buChar char="●"/>
              <a:defRPr/>
            </a:lvl4pPr>
            <a:lvl5pPr indent="-292100" lvl="4" marL="2286000">
              <a:spcBef>
                <a:spcPts val="1000"/>
              </a:spcBef>
              <a:spcAft>
                <a:spcPts val="0"/>
              </a:spcAft>
              <a:buSzPts val="1000"/>
              <a:buChar char="○"/>
              <a:defRPr/>
            </a:lvl5pPr>
            <a:lvl6pPr indent="-292100" lvl="5" marL="2743200">
              <a:spcBef>
                <a:spcPts val="1000"/>
              </a:spcBef>
              <a:spcAft>
                <a:spcPts val="0"/>
              </a:spcAft>
              <a:buSzPts val="1000"/>
              <a:buChar char="■"/>
              <a:defRPr/>
            </a:lvl6pPr>
            <a:lvl7pPr indent="-292100" lvl="6" marL="3200400">
              <a:spcBef>
                <a:spcPts val="1000"/>
              </a:spcBef>
              <a:spcAft>
                <a:spcPts val="0"/>
              </a:spcAft>
              <a:buSzPts val="1000"/>
              <a:buChar char="●"/>
              <a:defRPr/>
            </a:lvl7pPr>
            <a:lvl8pPr indent="-292100" lvl="7" marL="3657600">
              <a:spcBef>
                <a:spcPts val="1000"/>
              </a:spcBef>
              <a:spcAft>
                <a:spcPts val="0"/>
              </a:spcAft>
              <a:buSzPts val="1000"/>
              <a:buChar char="○"/>
              <a:defRPr/>
            </a:lvl8pPr>
            <a:lvl9pPr indent="-292100" lvl="8" marL="4114800">
              <a:spcBef>
                <a:spcPts val="1000"/>
              </a:spcBef>
              <a:spcAft>
                <a:spcPts val="1000"/>
              </a:spcAft>
              <a:buSzPts val="1000"/>
              <a:buChar char="■"/>
              <a:defRPr/>
            </a:lvl9pPr>
          </a:lstStyle>
          <a:p/>
        </p:txBody>
      </p:sp>
      <p:sp>
        <p:nvSpPr>
          <p:cNvPr id="432" name="Google Shape;432;p53"/>
          <p:cNvSpPr txBox="1"/>
          <p:nvPr>
            <p:ph type="title"/>
          </p:nvPr>
        </p:nvSpPr>
        <p:spPr>
          <a:xfrm>
            <a:off x="366750" y="450025"/>
            <a:ext cx="8184600" cy="758100"/>
          </a:xfrm>
          <a:prstGeom prst="rect">
            <a:avLst/>
          </a:prstGeom>
        </p:spPr>
        <p:txBody>
          <a:bodyPr anchorCtr="0" anchor="ctr"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33" name="Google Shape;433;p53"/>
          <p:cNvSpPr txBox="1"/>
          <p:nvPr>
            <p:ph idx="5" type="subTitle"/>
          </p:nvPr>
        </p:nvSpPr>
        <p:spPr>
          <a:xfrm>
            <a:off x="366763" y="1277907"/>
            <a:ext cx="38385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34" name="Google Shape;434;p53"/>
          <p:cNvSpPr txBox="1"/>
          <p:nvPr>
            <p:ph idx="6" type="subTitle"/>
          </p:nvPr>
        </p:nvSpPr>
        <p:spPr>
          <a:xfrm>
            <a:off x="4938738" y="1277907"/>
            <a:ext cx="38385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35" name="Google Shape;435;p53"/>
          <p:cNvSpPr txBox="1"/>
          <p:nvPr>
            <p:ph idx="7" type="subTitle"/>
          </p:nvPr>
        </p:nvSpPr>
        <p:spPr>
          <a:xfrm>
            <a:off x="4938761" y="3167363"/>
            <a:ext cx="38385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
        <p:nvSpPr>
          <p:cNvPr id="436" name="Google Shape;436;p53"/>
          <p:cNvSpPr txBox="1"/>
          <p:nvPr>
            <p:ph idx="8" type="subTitle"/>
          </p:nvPr>
        </p:nvSpPr>
        <p:spPr>
          <a:xfrm>
            <a:off x="366750" y="3167363"/>
            <a:ext cx="38385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2000"/>
              <a:buNone/>
              <a:defRPr sz="2000"/>
            </a:lvl1pPr>
            <a:lvl2pPr lvl="1">
              <a:lnSpc>
                <a:spcPct val="100000"/>
              </a:lnSpc>
              <a:spcBef>
                <a:spcPts val="1000"/>
              </a:spcBef>
              <a:spcAft>
                <a:spcPts val="0"/>
              </a:spcAft>
              <a:buSzPts val="2000"/>
              <a:buNone/>
              <a:defRPr sz="2000"/>
            </a:lvl2pPr>
            <a:lvl3pPr lvl="2">
              <a:lnSpc>
                <a:spcPct val="100000"/>
              </a:lnSpc>
              <a:spcBef>
                <a:spcPts val="1000"/>
              </a:spcBef>
              <a:spcAft>
                <a:spcPts val="0"/>
              </a:spcAft>
              <a:buSzPts val="2000"/>
              <a:buNone/>
              <a:defRPr sz="2000"/>
            </a:lvl3pPr>
            <a:lvl4pPr lvl="3">
              <a:lnSpc>
                <a:spcPct val="100000"/>
              </a:lnSpc>
              <a:spcBef>
                <a:spcPts val="1000"/>
              </a:spcBef>
              <a:spcAft>
                <a:spcPts val="0"/>
              </a:spcAft>
              <a:buSzPts val="2000"/>
              <a:buNone/>
              <a:defRPr sz="2000"/>
            </a:lvl4pPr>
            <a:lvl5pPr lvl="4">
              <a:lnSpc>
                <a:spcPct val="100000"/>
              </a:lnSpc>
              <a:spcBef>
                <a:spcPts val="1000"/>
              </a:spcBef>
              <a:spcAft>
                <a:spcPts val="0"/>
              </a:spcAft>
              <a:buSzPts val="2000"/>
              <a:buNone/>
              <a:defRPr sz="2000"/>
            </a:lvl5pPr>
            <a:lvl6pPr lvl="5">
              <a:lnSpc>
                <a:spcPct val="100000"/>
              </a:lnSpc>
              <a:spcBef>
                <a:spcPts val="1000"/>
              </a:spcBef>
              <a:spcAft>
                <a:spcPts val="0"/>
              </a:spcAft>
              <a:buSzPts val="2000"/>
              <a:buNone/>
              <a:defRPr sz="2000"/>
            </a:lvl6pPr>
            <a:lvl7pPr lvl="6">
              <a:lnSpc>
                <a:spcPct val="100000"/>
              </a:lnSpc>
              <a:spcBef>
                <a:spcPts val="1000"/>
              </a:spcBef>
              <a:spcAft>
                <a:spcPts val="0"/>
              </a:spcAft>
              <a:buSzPts val="2000"/>
              <a:buNone/>
              <a:defRPr sz="2000"/>
            </a:lvl7pPr>
            <a:lvl8pPr lvl="7">
              <a:lnSpc>
                <a:spcPct val="100000"/>
              </a:lnSpc>
              <a:spcBef>
                <a:spcPts val="1000"/>
              </a:spcBef>
              <a:spcAft>
                <a:spcPts val="0"/>
              </a:spcAft>
              <a:buSzPts val="2000"/>
              <a:buNone/>
              <a:defRPr sz="2000"/>
            </a:lvl8pPr>
            <a:lvl9pPr lvl="8">
              <a:lnSpc>
                <a:spcPct val="100000"/>
              </a:lnSpc>
              <a:spcBef>
                <a:spcPts val="1000"/>
              </a:spcBef>
              <a:spcAft>
                <a:spcPts val="0"/>
              </a:spcAft>
              <a:buSzPts val="2000"/>
              <a:buNone/>
              <a:defRPr sz="20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37" name="Shape 437"/>
        <p:cNvGrpSpPr/>
        <p:nvPr/>
      </p:nvGrpSpPr>
      <p:grpSpPr>
        <a:xfrm>
          <a:off x="0" y="0"/>
          <a:ext cx="0" cy="0"/>
          <a:chOff x="0" y="0"/>
          <a:chExt cx="0" cy="0"/>
        </a:xfrm>
      </p:grpSpPr>
      <p:sp>
        <p:nvSpPr>
          <p:cNvPr id="438" name="Google Shape;438;p54"/>
          <p:cNvSpPr txBox="1"/>
          <p:nvPr>
            <p:ph type="title"/>
          </p:nvPr>
        </p:nvSpPr>
        <p:spPr>
          <a:xfrm>
            <a:off x="311700" y="445025"/>
            <a:ext cx="8520600" cy="572700"/>
          </a:xfrm>
          <a:prstGeom prst="rect">
            <a:avLst/>
          </a:prstGeom>
        </p:spPr>
        <p:txBody>
          <a:bodyPr anchorCtr="0" anchor="t"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39" name="Google Shape;439;p54"/>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40" name="Shape 440"/>
        <p:cNvGrpSpPr/>
        <p:nvPr/>
      </p:nvGrpSpPr>
      <p:grpSpPr>
        <a:xfrm>
          <a:off x="0" y="0"/>
          <a:ext cx="0" cy="0"/>
          <a:chOff x="0" y="0"/>
          <a:chExt cx="0" cy="0"/>
        </a:xfrm>
      </p:grpSpPr>
      <p:sp>
        <p:nvSpPr>
          <p:cNvPr id="441" name="Google Shape;441;p55"/>
          <p:cNvSpPr txBox="1"/>
          <p:nvPr>
            <p:ph idx="1" type="body"/>
          </p:nvPr>
        </p:nvSpPr>
        <p:spPr>
          <a:xfrm>
            <a:off x="311700" y="4080225"/>
            <a:ext cx="4027500" cy="926100"/>
          </a:xfrm>
          <a:prstGeom prst="rect">
            <a:avLst/>
          </a:prstGeom>
        </p:spPr>
        <p:txBody>
          <a:bodyPr anchorCtr="0" anchor="t" bIns="0" lIns="0" spcFirstLastPara="1" rIns="91425" wrap="square" tIns="0">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442" name="Google Shape;442;p55"/>
          <p:cNvSpPr/>
          <p:nvPr>
            <p:ph idx="2" type="pic"/>
          </p:nvPr>
        </p:nvSpPr>
        <p:spPr>
          <a:xfrm>
            <a:off x="4804825" y="1133300"/>
            <a:ext cx="4027500" cy="2392800"/>
          </a:xfrm>
          <a:prstGeom prst="rect">
            <a:avLst/>
          </a:prstGeom>
          <a:noFill/>
          <a:ln>
            <a:noFill/>
          </a:ln>
        </p:spPr>
      </p:sp>
      <p:sp>
        <p:nvSpPr>
          <p:cNvPr id="443" name="Google Shape;443;p55"/>
          <p:cNvSpPr/>
          <p:nvPr>
            <p:ph idx="3" type="pic"/>
          </p:nvPr>
        </p:nvSpPr>
        <p:spPr>
          <a:xfrm>
            <a:off x="311725" y="1133300"/>
            <a:ext cx="4027500" cy="2392800"/>
          </a:xfrm>
          <a:prstGeom prst="rect">
            <a:avLst/>
          </a:prstGeom>
          <a:noFill/>
          <a:ln>
            <a:noFill/>
          </a:ln>
        </p:spPr>
      </p:sp>
      <p:sp>
        <p:nvSpPr>
          <p:cNvPr id="444" name="Google Shape;444;p55"/>
          <p:cNvSpPr txBox="1"/>
          <p:nvPr>
            <p:ph idx="4" type="body"/>
          </p:nvPr>
        </p:nvSpPr>
        <p:spPr>
          <a:xfrm>
            <a:off x="4804825" y="4080225"/>
            <a:ext cx="4027500" cy="926100"/>
          </a:xfrm>
          <a:prstGeom prst="rect">
            <a:avLst/>
          </a:prstGeom>
        </p:spPr>
        <p:txBody>
          <a:bodyPr anchorCtr="0" anchor="t" bIns="0" lIns="0" spcFirstLastPara="1" rIns="91425" wrap="square" tIns="0">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445" name="Google Shape;445;p55"/>
          <p:cNvSpPr txBox="1"/>
          <p:nvPr>
            <p:ph type="title"/>
          </p:nvPr>
        </p:nvSpPr>
        <p:spPr>
          <a:xfrm>
            <a:off x="311700" y="445025"/>
            <a:ext cx="8520600" cy="572700"/>
          </a:xfrm>
          <a:prstGeom prst="rect">
            <a:avLst/>
          </a:prstGeom>
        </p:spPr>
        <p:txBody>
          <a:bodyPr anchorCtr="0" anchor="t"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46" name="Google Shape;446;p55"/>
          <p:cNvSpPr txBox="1"/>
          <p:nvPr>
            <p:ph idx="5" type="subTitle"/>
          </p:nvPr>
        </p:nvSpPr>
        <p:spPr>
          <a:xfrm>
            <a:off x="311725" y="3582900"/>
            <a:ext cx="40275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1000"/>
              <a:buNone/>
              <a:defRPr/>
            </a:lvl1pPr>
            <a:lvl2pPr lvl="1">
              <a:lnSpc>
                <a:spcPct val="100000"/>
              </a:lnSpc>
              <a:spcBef>
                <a:spcPts val="1000"/>
              </a:spcBef>
              <a:spcAft>
                <a:spcPts val="0"/>
              </a:spcAft>
              <a:buSzPts val="1800"/>
              <a:buNone/>
              <a:defRPr sz="1800"/>
            </a:lvl2pPr>
            <a:lvl3pPr lvl="2">
              <a:lnSpc>
                <a:spcPct val="100000"/>
              </a:lnSpc>
              <a:spcBef>
                <a:spcPts val="1000"/>
              </a:spcBef>
              <a:spcAft>
                <a:spcPts val="0"/>
              </a:spcAft>
              <a:buSzPts val="1800"/>
              <a:buNone/>
              <a:defRPr sz="1800"/>
            </a:lvl3pPr>
            <a:lvl4pPr lvl="3">
              <a:lnSpc>
                <a:spcPct val="100000"/>
              </a:lnSpc>
              <a:spcBef>
                <a:spcPts val="1000"/>
              </a:spcBef>
              <a:spcAft>
                <a:spcPts val="0"/>
              </a:spcAft>
              <a:buSzPts val="1800"/>
              <a:buNone/>
              <a:defRPr sz="1800"/>
            </a:lvl4pPr>
            <a:lvl5pPr lvl="4">
              <a:lnSpc>
                <a:spcPct val="100000"/>
              </a:lnSpc>
              <a:spcBef>
                <a:spcPts val="1000"/>
              </a:spcBef>
              <a:spcAft>
                <a:spcPts val="0"/>
              </a:spcAft>
              <a:buSzPts val="1800"/>
              <a:buNone/>
              <a:defRPr sz="1800"/>
            </a:lvl5pPr>
            <a:lvl6pPr lvl="5">
              <a:lnSpc>
                <a:spcPct val="100000"/>
              </a:lnSpc>
              <a:spcBef>
                <a:spcPts val="1000"/>
              </a:spcBef>
              <a:spcAft>
                <a:spcPts val="0"/>
              </a:spcAft>
              <a:buSzPts val="1800"/>
              <a:buNone/>
              <a:defRPr sz="1800"/>
            </a:lvl6pPr>
            <a:lvl7pPr lvl="6">
              <a:lnSpc>
                <a:spcPct val="100000"/>
              </a:lnSpc>
              <a:spcBef>
                <a:spcPts val="1000"/>
              </a:spcBef>
              <a:spcAft>
                <a:spcPts val="0"/>
              </a:spcAft>
              <a:buSzPts val="1800"/>
              <a:buNone/>
              <a:defRPr sz="1800"/>
            </a:lvl7pPr>
            <a:lvl8pPr lvl="7">
              <a:lnSpc>
                <a:spcPct val="100000"/>
              </a:lnSpc>
              <a:spcBef>
                <a:spcPts val="1000"/>
              </a:spcBef>
              <a:spcAft>
                <a:spcPts val="0"/>
              </a:spcAft>
              <a:buSzPts val="1800"/>
              <a:buNone/>
              <a:defRPr sz="1800"/>
            </a:lvl8pPr>
            <a:lvl9pPr lvl="8">
              <a:lnSpc>
                <a:spcPct val="100000"/>
              </a:lnSpc>
              <a:spcBef>
                <a:spcPts val="1000"/>
              </a:spcBef>
              <a:spcAft>
                <a:spcPts val="0"/>
              </a:spcAft>
              <a:buSzPts val="1800"/>
              <a:buNone/>
              <a:defRPr sz="1800"/>
            </a:lvl9pPr>
          </a:lstStyle>
          <a:p/>
        </p:txBody>
      </p:sp>
      <p:sp>
        <p:nvSpPr>
          <p:cNvPr id="447" name="Google Shape;447;p55"/>
          <p:cNvSpPr txBox="1"/>
          <p:nvPr>
            <p:ph idx="6" type="subTitle"/>
          </p:nvPr>
        </p:nvSpPr>
        <p:spPr>
          <a:xfrm>
            <a:off x="4804825" y="3582900"/>
            <a:ext cx="40275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1000"/>
              <a:buNone/>
              <a:defRPr/>
            </a:lvl1pPr>
            <a:lvl2pPr lvl="1">
              <a:lnSpc>
                <a:spcPct val="100000"/>
              </a:lnSpc>
              <a:spcBef>
                <a:spcPts val="1000"/>
              </a:spcBef>
              <a:spcAft>
                <a:spcPts val="0"/>
              </a:spcAft>
              <a:buSzPts val="1800"/>
              <a:buNone/>
              <a:defRPr sz="1800"/>
            </a:lvl2pPr>
            <a:lvl3pPr lvl="2">
              <a:lnSpc>
                <a:spcPct val="100000"/>
              </a:lnSpc>
              <a:spcBef>
                <a:spcPts val="1000"/>
              </a:spcBef>
              <a:spcAft>
                <a:spcPts val="0"/>
              </a:spcAft>
              <a:buSzPts val="1800"/>
              <a:buNone/>
              <a:defRPr sz="1800"/>
            </a:lvl3pPr>
            <a:lvl4pPr lvl="3">
              <a:lnSpc>
                <a:spcPct val="100000"/>
              </a:lnSpc>
              <a:spcBef>
                <a:spcPts val="1000"/>
              </a:spcBef>
              <a:spcAft>
                <a:spcPts val="0"/>
              </a:spcAft>
              <a:buSzPts val="1800"/>
              <a:buNone/>
              <a:defRPr sz="1800"/>
            </a:lvl4pPr>
            <a:lvl5pPr lvl="4">
              <a:lnSpc>
                <a:spcPct val="100000"/>
              </a:lnSpc>
              <a:spcBef>
                <a:spcPts val="1000"/>
              </a:spcBef>
              <a:spcAft>
                <a:spcPts val="0"/>
              </a:spcAft>
              <a:buSzPts val="1800"/>
              <a:buNone/>
              <a:defRPr sz="1800"/>
            </a:lvl5pPr>
            <a:lvl6pPr lvl="5">
              <a:lnSpc>
                <a:spcPct val="100000"/>
              </a:lnSpc>
              <a:spcBef>
                <a:spcPts val="1000"/>
              </a:spcBef>
              <a:spcAft>
                <a:spcPts val="0"/>
              </a:spcAft>
              <a:buSzPts val="1800"/>
              <a:buNone/>
              <a:defRPr sz="1800"/>
            </a:lvl6pPr>
            <a:lvl7pPr lvl="6">
              <a:lnSpc>
                <a:spcPct val="100000"/>
              </a:lnSpc>
              <a:spcBef>
                <a:spcPts val="1000"/>
              </a:spcBef>
              <a:spcAft>
                <a:spcPts val="0"/>
              </a:spcAft>
              <a:buSzPts val="1800"/>
              <a:buNone/>
              <a:defRPr sz="1800"/>
            </a:lvl7pPr>
            <a:lvl8pPr lvl="7">
              <a:lnSpc>
                <a:spcPct val="100000"/>
              </a:lnSpc>
              <a:spcBef>
                <a:spcPts val="1000"/>
              </a:spcBef>
              <a:spcAft>
                <a:spcPts val="0"/>
              </a:spcAft>
              <a:buSzPts val="1800"/>
              <a:buNone/>
              <a:defRPr sz="1800"/>
            </a:lvl8pPr>
            <a:lvl9pPr lvl="8">
              <a:lnSpc>
                <a:spcPct val="100000"/>
              </a:lnSpc>
              <a:spcBef>
                <a:spcPts val="1000"/>
              </a:spcBef>
              <a:spcAft>
                <a:spcPts val="0"/>
              </a:spcAft>
              <a:buSzPts val="1800"/>
              <a:buNone/>
              <a:defRPr sz="18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48" name="Shape 448"/>
        <p:cNvGrpSpPr/>
        <p:nvPr/>
      </p:nvGrpSpPr>
      <p:grpSpPr>
        <a:xfrm>
          <a:off x="0" y="0"/>
          <a:ext cx="0" cy="0"/>
          <a:chOff x="0" y="0"/>
          <a:chExt cx="0" cy="0"/>
        </a:xfrm>
      </p:grpSpPr>
      <p:sp>
        <p:nvSpPr>
          <p:cNvPr id="449" name="Google Shape;449;p56"/>
          <p:cNvSpPr txBox="1"/>
          <p:nvPr>
            <p:ph idx="1" type="body"/>
          </p:nvPr>
        </p:nvSpPr>
        <p:spPr>
          <a:xfrm>
            <a:off x="311700" y="3911700"/>
            <a:ext cx="2627100" cy="1018500"/>
          </a:xfrm>
          <a:prstGeom prst="rect">
            <a:avLst/>
          </a:prstGeom>
        </p:spPr>
        <p:txBody>
          <a:bodyPr anchorCtr="0" anchor="t" bIns="0" lIns="0" spcFirstLastPara="1" rIns="91425" wrap="square" tIns="0">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450" name="Google Shape;450;p56"/>
          <p:cNvSpPr/>
          <p:nvPr>
            <p:ph idx="2" type="pic"/>
          </p:nvPr>
        </p:nvSpPr>
        <p:spPr>
          <a:xfrm>
            <a:off x="6205225" y="1128325"/>
            <a:ext cx="2627100" cy="2273100"/>
          </a:xfrm>
          <a:prstGeom prst="rect">
            <a:avLst/>
          </a:prstGeom>
          <a:noFill/>
          <a:ln>
            <a:noFill/>
          </a:ln>
        </p:spPr>
      </p:sp>
      <p:sp>
        <p:nvSpPr>
          <p:cNvPr id="451" name="Google Shape;451;p56"/>
          <p:cNvSpPr/>
          <p:nvPr>
            <p:ph idx="3" type="pic"/>
          </p:nvPr>
        </p:nvSpPr>
        <p:spPr>
          <a:xfrm>
            <a:off x="311725" y="1128325"/>
            <a:ext cx="2627100" cy="2273100"/>
          </a:xfrm>
          <a:prstGeom prst="rect">
            <a:avLst/>
          </a:prstGeom>
          <a:noFill/>
          <a:ln>
            <a:noFill/>
          </a:ln>
        </p:spPr>
      </p:sp>
      <p:sp>
        <p:nvSpPr>
          <p:cNvPr id="452" name="Google Shape;452;p56"/>
          <p:cNvSpPr txBox="1"/>
          <p:nvPr>
            <p:ph idx="4" type="body"/>
          </p:nvPr>
        </p:nvSpPr>
        <p:spPr>
          <a:xfrm>
            <a:off x="6205225" y="3911700"/>
            <a:ext cx="2627100" cy="1018500"/>
          </a:xfrm>
          <a:prstGeom prst="rect">
            <a:avLst/>
          </a:prstGeom>
        </p:spPr>
        <p:txBody>
          <a:bodyPr anchorCtr="0" anchor="t" bIns="0" lIns="0" spcFirstLastPara="1" rIns="91425" wrap="square" tIns="0">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453" name="Google Shape;453;p56"/>
          <p:cNvSpPr/>
          <p:nvPr>
            <p:ph idx="5" type="pic"/>
          </p:nvPr>
        </p:nvSpPr>
        <p:spPr>
          <a:xfrm>
            <a:off x="3255250" y="1128325"/>
            <a:ext cx="2627100" cy="2273100"/>
          </a:xfrm>
          <a:prstGeom prst="rect">
            <a:avLst/>
          </a:prstGeom>
          <a:noFill/>
          <a:ln>
            <a:noFill/>
          </a:ln>
        </p:spPr>
      </p:sp>
      <p:sp>
        <p:nvSpPr>
          <p:cNvPr id="454" name="Google Shape;454;p56"/>
          <p:cNvSpPr txBox="1"/>
          <p:nvPr>
            <p:ph idx="6" type="body"/>
          </p:nvPr>
        </p:nvSpPr>
        <p:spPr>
          <a:xfrm>
            <a:off x="3255250" y="3911700"/>
            <a:ext cx="2627100" cy="1018500"/>
          </a:xfrm>
          <a:prstGeom prst="rect">
            <a:avLst/>
          </a:prstGeom>
        </p:spPr>
        <p:txBody>
          <a:bodyPr anchorCtr="0" anchor="t" bIns="0" lIns="0" spcFirstLastPara="1" rIns="91425" wrap="square" tIns="0">
            <a:noAutofit/>
          </a:bodyPr>
          <a:lstStyle>
            <a:lvl1pPr indent="-304800" lvl="0" marL="457200">
              <a:spcBef>
                <a:spcPts val="0"/>
              </a:spcBef>
              <a:spcAft>
                <a:spcPts val="0"/>
              </a:spcAft>
              <a:buSzPts val="1200"/>
              <a:buChar char="●"/>
              <a:defRPr sz="1200"/>
            </a:lvl1pPr>
            <a:lvl2pPr indent="-304800" lvl="1" marL="914400">
              <a:spcBef>
                <a:spcPts val="1000"/>
              </a:spcBef>
              <a:spcAft>
                <a:spcPts val="0"/>
              </a:spcAft>
              <a:buSzPts val="1200"/>
              <a:buChar char="○"/>
              <a:defRPr sz="1200"/>
            </a:lvl2pPr>
            <a:lvl3pPr indent="-304800" lvl="2" marL="1371600">
              <a:spcBef>
                <a:spcPts val="1000"/>
              </a:spcBef>
              <a:spcAft>
                <a:spcPts val="0"/>
              </a:spcAft>
              <a:buSzPts val="1200"/>
              <a:buChar char="■"/>
              <a:defRPr sz="1200"/>
            </a:lvl3pPr>
            <a:lvl4pPr indent="-304800" lvl="3" marL="1828800">
              <a:spcBef>
                <a:spcPts val="1000"/>
              </a:spcBef>
              <a:spcAft>
                <a:spcPts val="0"/>
              </a:spcAft>
              <a:buSzPts val="1200"/>
              <a:buChar char="●"/>
              <a:defRPr sz="1200"/>
            </a:lvl4pPr>
            <a:lvl5pPr indent="-304800" lvl="4" marL="2286000">
              <a:spcBef>
                <a:spcPts val="1000"/>
              </a:spcBef>
              <a:spcAft>
                <a:spcPts val="0"/>
              </a:spcAft>
              <a:buSzPts val="1200"/>
              <a:buChar char="○"/>
              <a:defRPr sz="1200"/>
            </a:lvl5pPr>
            <a:lvl6pPr indent="-304800" lvl="5" marL="2743200">
              <a:spcBef>
                <a:spcPts val="1000"/>
              </a:spcBef>
              <a:spcAft>
                <a:spcPts val="0"/>
              </a:spcAft>
              <a:buSzPts val="1200"/>
              <a:buChar char="■"/>
              <a:defRPr sz="1200"/>
            </a:lvl6pPr>
            <a:lvl7pPr indent="-304800" lvl="6" marL="3200400">
              <a:spcBef>
                <a:spcPts val="1000"/>
              </a:spcBef>
              <a:spcAft>
                <a:spcPts val="0"/>
              </a:spcAft>
              <a:buSzPts val="1200"/>
              <a:buChar char="●"/>
              <a:defRPr sz="1200"/>
            </a:lvl7pPr>
            <a:lvl8pPr indent="-304800" lvl="7" marL="3657600">
              <a:spcBef>
                <a:spcPts val="1000"/>
              </a:spcBef>
              <a:spcAft>
                <a:spcPts val="0"/>
              </a:spcAft>
              <a:buSzPts val="1200"/>
              <a:buChar char="○"/>
              <a:defRPr sz="1200"/>
            </a:lvl8pPr>
            <a:lvl9pPr indent="-304800" lvl="8" marL="4114800">
              <a:spcBef>
                <a:spcPts val="1000"/>
              </a:spcBef>
              <a:spcAft>
                <a:spcPts val="1000"/>
              </a:spcAft>
              <a:buSzPts val="1200"/>
              <a:buChar char="■"/>
              <a:defRPr sz="1200"/>
            </a:lvl9pPr>
          </a:lstStyle>
          <a:p/>
        </p:txBody>
      </p:sp>
      <p:sp>
        <p:nvSpPr>
          <p:cNvPr id="455" name="Google Shape;455;p56"/>
          <p:cNvSpPr txBox="1"/>
          <p:nvPr>
            <p:ph type="title"/>
          </p:nvPr>
        </p:nvSpPr>
        <p:spPr>
          <a:xfrm>
            <a:off x="311700" y="445025"/>
            <a:ext cx="8520600" cy="572700"/>
          </a:xfrm>
          <a:prstGeom prst="rect">
            <a:avLst/>
          </a:prstGeom>
        </p:spPr>
        <p:txBody>
          <a:bodyPr anchorCtr="0" anchor="t" bIns="0" lIns="0" spcFirstLastPara="1" rIns="91425"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6" name="Google Shape;456;p56"/>
          <p:cNvSpPr txBox="1"/>
          <p:nvPr>
            <p:ph idx="7" type="subTitle"/>
          </p:nvPr>
        </p:nvSpPr>
        <p:spPr>
          <a:xfrm>
            <a:off x="311725" y="3430500"/>
            <a:ext cx="26271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1000"/>
              <a:buNone/>
              <a:defRPr/>
            </a:lvl1pPr>
            <a:lvl2pPr lvl="1">
              <a:lnSpc>
                <a:spcPct val="100000"/>
              </a:lnSpc>
              <a:spcBef>
                <a:spcPts val="1000"/>
              </a:spcBef>
              <a:spcAft>
                <a:spcPts val="0"/>
              </a:spcAft>
              <a:buSzPts val="1800"/>
              <a:buNone/>
              <a:defRPr sz="1800"/>
            </a:lvl2pPr>
            <a:lvl3pPr lvl="2">
              <a:lnSpc>
                <a:spcPct val="100000"/>
              </a:lnSpc>
              <a:spcBef>
                <a:spcPts val="1000"/>
              </a:spcBef>
              <a:spcAft>
                <a:spcPts val="0"/>
              </a:spcAft>
              <a:buSzPts val="1800"/>
              <a:buNone/>
              <a:defRPr sz="1800"/>
            </a:lvl3pPr>
            <a:lvl4pPr lvl="3">
              <a:lnSpc>
                <a:spcPct val="100000"/>
              </a:lnSpc>
              <a:spcBef>
                <a:spcPts val="1000"/>
              </a:spcBef>
              <a:spcAft>
                <a:spcPts val="0"/>
              </a:spcAft>
              <a:buSzPts val="1800"/>
              <a:buNone/>
              <a:defRPr sz="1800"/>
            </a:lvl4pPr>
            <a:lvl5pPr lvl="4">
              <a:lnSpc>
                <a:spcPct val="100000"/>
              </a:lnSpc>
              <a:spcBef>
                <a:spcPts val="1000"/>
              </a:spcBef>
              <a:spcAft>
                <a:spcPts val="0"/>
              </a:spcAft>
              <a:buSzPts val="1800"/>
              <a:buNone/>
              <a:defRPr sz="1800"/>
            </a:lvl5pPr>
            <a:lvl6pPr lvl="5">
              <a:lnSpc>
                <a:spcPct val="100000"/>
              </a:lnSpc>
              <a:spcBef>
                <a:spcPts val="1000"/>
              </a:spcBef>
              <a:spcAft>
                <a:spcPts val="0"/>
              </a:spcAft>
              <a:buSzPts val="1800"/>
              <a:buNone/>
              <a:defRPr sz="1800"/>
            </a:lvl6pPr>
            <a:lvl7pPr lvl="6">
              <a:lnSpc>
                <a:spcPct val="100000"/>
              </a:lnSpc>
              <a:spcBef>
                <a:spcPts val="1000"/>
              </a:spcBef>
              <a:spcAft>
                <a:spcPts val="0"/>
              </a:spcAft>
              <a:buSzPts val="1800"/>
              <a:buNone/>
              <a:defRPr sz="1800"/>
            </a:lvl7pPr>
            <a:lvl8pPr lvl="7">
              <a:lnSpc>
                <a:spcPct val="100000"/>
              </a:lnSpc>
              <a:spcBef>
                <a:spcPts val="1000"/>
              </a:spcBef>
              <a:spcAft>
                <a:spcPts val="0"/>
              </a:spcAft>
              <a:buSzPts val="1800"/>
              <a:buNone/>
              <a:defRPr sz="1800"/>
            </a:lvl8pPr>
            <a:lvl9pPr lvl="8">
              <a:lnSpc>
                <a:spcPct val="100000"/>
              </a:lnSpc>
              <a:spcBef>
                <a:spcPts val="1000"/>
              </a:spcBef>
              <a:spcAft>
                <a:spcPts val="0"/>
              </a:spcAft>
              <a:buSzPts val="1800"/>
              <a:buNone/>
              <a:defRPr sz="1800"/>
            </a:lvl9pPr>
          </a:lstStyle>
          <a:p/>
        </p:txBody>
      </p:sp>
      <p:sp>
        <p:nvSpPr>
          <p:cNvPr id="457" name="Google Shape;457;p56"/>
          <p:cNvSpPr txBox="1"/>
          <p:nvPr>
            <p:ph idx="8" type="subTitle"/>
          </p:nvPr>
        </p:nvSpPr>
        <p:spPr>
          <a:xfrm>
            <a:off x="6205225" y="3430500"/>
            <a:ext cx="26271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1000"/>
              <a:buNone/>
              <a:defRPr/>
            </a:lvl1pPr>
            <a:lvl2pPr lvl="1">
              <a:lnSpc>
                <a:spcPct val="100000"/>
              </a:lnSpc>
              <a:spcBef>
                <a:spcPts val="1000"/>
              </a:spcBef>
              <a:spcAft>
                <a:spcPts val="0"/>
              </a:spcAft>
              <a:buSzPts val="1800"/>
              <a:buNone/>
              <a:defRPr sz="1800"/>
            </a:lvl2pPr>
            <a:lvl3pPr lvl="2">
              <a:lnSpc>
                <a:spcPct val="100000"/>
              </a:lnSpc>
              <a:spcBef>
                <a:spcPts val="1000"/>
              </a:spcBef>
              <a:spcAft>
                <a:spcPts val="0"/>
              </a:spcAft>
              <a:buSzPts val="1800"/>
              <a:buNone/>
              <a:defRPr sz="1800"/>
            </a:lvl3pPr>
            <a:lvl4pPr lvl="3">
              <a:lnSpc>
                <a:spcPct val="100000"/>
              </a:lnSpc>
              <a:spcBef>
                <a:spcPts val="1000"/>
              </a:spcBef>
              <a:spcAft>
                <a:spcPts val="0"/>
              </a:spcAft>
              <a:buSzPts val="1800"/>
              <a:buNone/>
              <a:defRPr sz="1800"/>
            </a:lvl4pPr>
            <a:lvl5pPr lvl="4">
              <a:lnSpc>
                <a:spcPct val="100000"/>
              </a:lnSpc>
              <a:spcBef>
                <a:spcPts val="1000"/>
              </a:spcBef>
              <a:spcAft>
                <a:spcPts val="0"/>
              </a:spcAft>
              <a:buSzPts val="1800"/>
              <a:buNone/>
              <a:defRPr sz="1800"/>
            </a:lvl5pPr>
            <a:lvl6pPr lvl="5">
              <a:lnSpc>
                <a:spcPct val="100000"/>
              </a:lnSpc>
              <a:spcBef>
                <a:spcPts val="1000"/>
              </a:spcBef>
              <a:spcAft>
                <a:spcPts val="0"/>
              </a:spcAft>
              <a:buSzPts val="1800"/>
              <a:buNone/>
              <a:defRPr sz="1800"/>
            </a:lvl6pPr>
            <a:lvl7pPr lvl="6">
              <a:lnSpc>
                <a:spcPct val="100000"/>
              </a:lnSpc>
              <a:spcBef>
                <a:spcPts val="1000"/>
              </a:spcBef>
              <a:spcAft>
                <a:spcPts val="0"/>
              </a:spcAft>
              <a:buSzPts val="1800"/>
              <a:buNone/>
              <a:defRPr sz="1800"/>
            </a:lvl7pPr>
            <a:lvl8pPr lvl="7">
              <a:lnSpc>
                <a:spcPct val="100000"/>
              </a:lnSpc>
              <a:spcBef>
                <a:spcPts val="1000"/>
              </a:spcBef>
              <a:spcAft>
                <a:spcPts val="0"/>
              </a:spcAft>
              <a:buSzPts val="1800"/>
              <a:buNone/>
              <a:defRPr sz="1800"/>
            </a:lvl8pPr>
            <a:lvl9pPr lvl="8">
              <a:lnSpc>
                <a:spcPct val="100000"/>
              </a:lnSpc>
              <a:spcBef>
                <a:spcPts val="1000"/>
              </a:spcBef>
              <a:spcAft>
                <a:spcPts val="0"/>
              </a:spcAft>
              <a:buSzPts val="1800"/>
              <a:buNone/>
              <a:defRPr sz="1800"/>
            </a:lvl9pPr>
          </a:lstStyle>
          <a:p/>
        </p:txBody>
      </p:sp>
      <p:sp>
        <p:nvSpPr>
          <p:cNvPr id="458" name="Google Shape;458;p56"/>
          <p:cNvSpPr txBox="1"/>
          <p:nvPr>
            <p:ph idx="9" type="subTitle"/>
          </p:nvPr>
        </p:nvSpPr>
        <p:spPr>
          <a:xfrm>
            <a:off x="3255250" y="3430500"/>
            <a:ext cx="2627100" cy="481200"/>
          </a:xfrm>
          <a:prstGeom prst="rect">
            <a:avLst/>
          </a:prstGeom>
        </p:spPr>
        <p:txBody>
          <a:bodyPr anchorCtr="0" anchor="t" bIns="0" lIns="0" spcFirstLastPara="1" rIns="91425" wrap="square" tIns="0">
            <a:noAutofit/>
          </a:bodyPr>
          <a:lstStyle>
            <a:lvl1pPr lvl="0">
              <a:lnSpc>
                <a:spcPct val="100000"/>
              </a:lnSpc>
              <a:spcBef>
                <a:spcPts val="0"/>
              </a:spcBef>
              <a:spcAft>
                <a:spcPts val="0"/>
              </a:spcAft>
              <a:buSzPts val="1000"/>
              <a:buNone/>
              <a:defRPr/>
            </a:lvl1pPr>
            <a:lvl2pPr lvl="1">
              <a:lnSpc>
                <a:spcPct val="100000"/>
              </a:lnSpc>
              <a:spcBef>
                <a:spcPts val="1000"/>
              </a:spcBef>
              <a:spcAft>
                <a:spcPts val="0"/>
              </a:spcAft>
              <a:buSzPts val="1800"/>
              <a:buNone/>
              <a:defRPr sz="1800"/>
            </a:lvl2pPr>
            <a:lvl3pPr lvl="2">
              <a:lnSpc>
                <a:spcPct val="100000"/>
              </a:lnSpc>
              <a:spcBef>
                <a:spcPts val="1000"/>
              </a:spcBef>
              <a:spcAft>
                <a:spcPts val="0"/>
              </a:spcAft>
              <a:buSzPts val="1800"/>
              <a:buNone/>
              <a:defRPr sz="1800"/>
            </a:lvl3pPr>
            <a:lvl4pPr lvl="3">
              <a:lnSpc>
                <a:spcPct val="100000"/>
              </a:lnSpc>
              <a:spcBef>
                <a:spcPts val="1000"/>
              </a:spcBef>
              <a:spcAft>
                <a:spcPts val="0"/>
              </a:spcAft>
              <a:buSzPts val="1800"/>
              <a:buNone/>
              <a:defRPr sz="1800"/>
            </a:lvl4pPr>
            <a:lvl5pPr lvl="4">
              <a:lnSpc>
                <a:spcPct val="100000"/>
              </a:lnSpc>
              <a:spcBef>
                <a:spcPts val="1000"/>
              </a:spcBef>
              <a:spcAft>
                <a:spcPts val="0"/>
              </a:spcAft>
              <a:buSzPts val="1800"/>
              <a:buNone/>
              <a:defRPr sz="1800"/>
            </a:lvl5pPr>
            <a:lvl6pPr lvl="5">
              <a:lnSpc>
                <a:spcPct val="100000"/>
              </a:lnSpc>
              <a:spcBef>
                <a:spcPts val="1000"/>
              </a:spcBef>
              <a:spcAft>
                <a:spcPts val="0"/>
              </a:spcAft>
              <a:buSzPts val="1800"/>
              <a:buNone/>
              <a:defRPr sz="1800"/>
            </a:lvl6pPr>
            <a:lvl7pPr lvl="6">
              <a:lnSpc>
                <a:spcPct val="100000"/>
              </a:lnSpc>
              <a:spcBef>
                <a:spcPts val="1000"/>
              </a:spcBef>
              <a:spcAft>
                <a:spcPts val="0"/>
              </a:spcAft>
              <a:buSzPts val="1800"/>
              <a:buNone/>
              <a:defRPr sz="1800"/>
            </a:lvl7pPr>
            <a:lvl8pPr lvl="7">
              <a:lnSpc>
                <a:spcPct val="100000"/>
              </a:lnSpc>
              <a:spcBef>
                <a:spcPts val="1000"/>
              </a:spcBef>
              <a:spcAft>
                <a:spcPts val="0"/>
              </a:spcAft>
              <a:buSzPts val="1800"/>
              <a:buNone/>
              <a:defRPr sz="1800"/>
            </a:lvl8pPr>
            <a:lvl9pPr lvl="8">
              <a:lnSpc>
                <a:spcPct val="100000"/>
              </a:lnSpc>
              <a:spcBef>
                <a:spcPts val="1000"/>
              </a:spcBef>
              <a:spcAft>
                <a:spcPts val="0"/>
              </a:spcAft>
              <a:buSzPts val="1800"/>
              <a:buNone/>
              <a:defRPr sz="1800"/>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59" name="Shape 459"/>
        <p:cNvGrpSpPr/>
        <p:nvPr/>
      </p:nvGrpSpPr>
      <p:grpSpPr>
        <a:xfrm>
          <a:off x="0" y="0"/>
          <a:ext cx="0" cy="0"/>
          <a:chOff x="0" y="0"/>
          <a:chExt cx="0" cy="0"/>
        </a:xfrm>
      </p:grpSpPr>
      <p:sp>
        <p:nvSpPr>
          <p:cNvPr id="460" name="Google Shape;460;p57"/>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61" name="Shape 461"/>
        <p:cNvGrpSpPr/>
        <p:nvPr/>
      </p:nvGrpSpPr>
      <p:grpSpPr>
        <a:xfrm>
          <a:off x="0" y="0"/>
          <a:ext cx="0" cy="0"/>
          <a:chOff x="0" y="0"/>
          <a:chExt cx="0" cy="0"/>
        </a:xfrm>
      </p:grpSpPr>
      <p:sp>
        <p:nvSpPr>
          <p:cNvPr id="462" name="Google Shape;462;p58"/>
          <p:cNvSpPr/>
          <p:nvPr>
            <p:ph idx="2" type="pic"/>
          </p:nvPr>
        </p:nvSpPr>
        <p:spPr>
          <a:xfrm>
            <a:off x="3389600" y="118913"/>
            <a:ext cx="1643700" cy="1535100"/>
          </a:xfrm>
          <a:prstGeom prst="rect">
            <a:avLst/>
          </a:prstGeom>
          <a:noFill/>
          <a:ln>
            <a:noFill/>
          </a:ln>
        </p:spPr>
      </p:sp>
      <p:sp>
        <p:nvSpPr>
          <p:cNvPr id="463" name="Google Shape;463;p58"/>
          <p:cNvSpPr/>
          <p:nvPr>
            <p:ph idx="3" type="pic"/>
          </p:nvPr>
        </p:nvSpPr>
        <p:spPr>
          <a:xfrm>
            <a:off x="5195935" y="118913"/>
            <a:ext cx="1643700" cy="1535100"/>
          </a:xfrm>
          <a:prstGeom prst="rect">
            <a:avLst/>
          </a:prstGeom>
          <a:noFill/>
          <a:ln>
            <a:noFill/>
          </a:ln>
        </p:spPr>
      </p:sp>
      <p:sp>
        <p:nvSpPr>
          <p:cNvPr id="464" name="Google Shape;464;p58"/>
          <p:cNvSpPr/>
          <p:nvPr>
            <p:ph idx="4" type="pic"/>
          </p:nvPr>
        </p:nvSpPr>
        <p:spPr>
          <a:xfrm>
            <a:off x="7002270" y="118913"/>
            <a:ext cx="1643700" cy="1535100"/>
          </a:xfrm>
          <a:prstGeom prst="rect">
            <a:avLst/>
          </a:prstGeom>
          <a:noFill/>
          <a:ln>
            <a:noFill/>
          </a:ln>
        </p:spPr>
      </p:sp>
      <p:sp>
        <p:nvSpPr>
          <p:cNvPr id="465" name="Google Shape;465;p58"/>
          <p:cNvSpPr/>
          <p:nvPr>
            <p:ph idx="5" type="pic"/>
          </p:nvPr>
        </p:nvSpPr>
        <p:spPr>
          <a:xfrm>
            <a:off x="3389588" y="1804212"/>
            <a:ext cx="1643700" cy="1535100"/>
          </a:xfrm>
          <a:prstGeom prst="rect">
            <a:avLst/>
          </a:prstGeom>
          <a:noFill/>
          <a:ln>
            <a:noFill/>
          </a:ln>
        </p:spPr>
      </p:sp>
      <p:sp>
        <p:nvSpPr>
          <p:cNvPr id="466" name="Google Shape;466;p58"/>
          <p:cNvSpPr/>
          <p:nvPr>
            <p:ph idx="6" type="pic"/>
          </p:nvPr>
        </p:nvSpPr>
        <p:spPr>
          <a:xfrm>
            <a:off x="5195922" y="1804212"/>
            <a:ext cx="1643700" cy="1535100"/>
          </a:xfrm>
          <a:prstGeom prst="rect">
            <a:avLst/>
          </a:prstGeom>
          <a:noFill/>
          <a:ln>
            <a:noFill/>
          </a:ln>
        </p:spPr>
      </p:sp>
      <p:sp>
        <p:nvSpPr>
          <p:cNvPr id="467" name="Google Shape;467;p58"/>
          <p:cNvSpPr/>
          <p:nvPr>
            <p:ph idx="7" type="pic"/>
          </p:nvPr>
        </p:nvSpPr>
        <p:spPr>
          <a:xfrm>
            <a:off x="7002257" y="1804212"/>
            <a:ext cx="1643700" cy="1535100"/>
          </a:xfrm>
          <a:prstGeom prst="rect">
            <a:avLst/>
          </a:prstGeom>
          <a:noFill/>
          <a:ln>
            <a:noFill/>
          </a:ln>
        </p:spPr>
      </p:sp>
      <p:sp>
        <p:nvSpPr>
          <p:cNvPr id="468" name="Google Shape;468;p58"/>
          <p:cNvSpPr txBox="1"/>
          <p:nvPr>
            <p:ph type="title"/>
          </p:nvPr>
        </p:nvSpPr>
        <p:spPr>
          <a:xfrm>
            <a:off x="351550" y="445025"/>
            <a:ext cx="2596800" cy="1706400"/>
          </a:xfrm>
          <a:prstGeom prst="rect">
            <a:avLst/>
          </a:prstGeom>
        </p:spPr>
        <p:txBody>
          <a:bodyPr anchorCtr="0" anchor="t" bIns="0" lIns="0" spcFirstLastPara="1" rIns="91425" wrap="square" tIns="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69" name="Google Shape;469;p58"/>
          <p:cNvSpPr/>
          <p:nvPr>
            <p:ph idx="8" type="pic"/>
          </p:nvPr>
        </p:nvSpPr>
        <p:spPr>
          <a:xfrm>
            <a:off x="3389588" y="3489487"/>
            <a:ext cx="1643700" cy="1535100"/>
          </a:xfrm>
          <a:prstGeom prst="rect">
            <a:avLst/>
          </a:prstGeom>
          <a:noFill/>
          <a:ln>
            <a:noFill/>
          </a:ln>
        </p:spPr>
      </p:sp>
      <p:sp>
        <p:nvSpPr>
          <p:cNvPr id="470" name="Google Shape;470;p58"/>
          <p:cNvSpPr/>
          <p:nvPr>
            <p:ph idx="9" type="pic"/>
          </p:nvPr>
        </p:nvSpPr>
        <p:spPr>
          <a:xfrm>
            <a:off x="5195922" y="3489487"/>
            <a:ext cx="1643700" cy="1535100"/>
          </a:xfrm>
          <a:prstGeom prst="rect">
            <a:avLst/>
          </a:prstGeom>
          <a:noFill/>
          <a:ln>
            <a:noFill/>
          </a:ln>
        </p:spPr>
      </p:sp>
      <p:sp>
        <p:nvSpPr>
          <p:cNvPr id="471" name="Google Shape;471;p58"/>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22" Type="http://schemas.openxmlformats.org/officeDocument/2006/relationships/slideLayout" Target="../slideLayouts/slideLayout33.xml"/><Relationship Id="rId44" Type="http://schemas.openxmlformats.org/officeDocument/2006/relationships/slideLayout" Target="../slideLayouts/slideLayout55.xml"/><Relationship Id="rId21" Type="http://schemas.openxmlformats.org/officeDocument/2006/relationships/slideLayout" Target="../slideLayouts/slideLayout32.xml"/><Relationship Id="rId43" Type="http://schemas.openxmlformats.org/officeDocument/2006/relationships/slideLayout" Target="../slideLayouts/slideLayout54.xml"/><Relationship Id="rId24" Type="http://schemas.openxmlformats.org/officeDocument/2006/relationships/slideLayout" Target="../slideLayouts/slideLayout35.xml"/><Relationship Id="rId46" Type="http://schemas.openxmlformats.org/officeDocument/2006/relationships/theme" Target="../theme/theme2.xml"/><Relationship Id="rId23" Type="http://schemas.openxmlformats.org/officeDocument/2006/relationships/slideLayout" Target="../slideLayouts/slideLayout34.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84700" y="460250"/>
            <a:ext cx="8574600" cy="425100"/>
          </a:xfrm>
          <a:prstGeom prst="rect">
            <a:avLst/>
          </a:prstGeom>
          <a:noFill/>
          <a:ln>
            <a:noFill/>
          </a:ln>
        </p:spPr>
        <p:txBody>
          <a:bodyPr anchorCtr="0" anchor="t" bIns="0" lIns="0" spcFirstLastPara="1" rIns="91425" wrap="square" tIns="0">
            <a:noAutofit/>
          </a:bodyPr>
          <a:lstStyle>
            <a:lvl1pPr lvl="0">
              <a:lnSpc>
                <a:spcPct val="115000"/>
              </a:lnSpc>
              <a:spcBef>
                <a:spcPts val="0"/>
              </a:spcBef>
              <a:spcAft>
                <a:spcPts val="0"/>
              </a:spcAft>
              <a:buClr>
                <a:schemeClr val="dk1"/>
              </a:buClr>
              <a:buSzPts val="3000"/>
              <a:buFont typeface="Quantico"/>
              <a:buNone/>
              <a:defRPr sz="3000">
                <a:solidFill>
                  <a:schemeClr val="dk1"/>
                </a:solidFill>
                <a:latin typeface="Quantico"/>
                <a:ea typeface="Quantico"/>
                <a:cs typeface="Quantico"/>
                <a:sym typeface="Quantico"/>
              </a:defRPr>
            </a:lvl1pPr>
            <a:lvl2pPr lvl="1">
              <a:lnSpc>
                <a:spcPct val="115000"/>
              </a:lnSpc>
              <a:spcBef>
                <a:spcPts val="0"/>
              </a:spcBef>
              <a:spcAft>
                <a:spcPts val="0"/>
              </a:spcAft>
              <a:buClr>
                <a:schemeClr val="dk1"/>
              </a:buClr>
              <a:buSzPts val="3000"/>
              <a:buFont typeface="Arial"/>
              <a:buNone/>
              <a:defRPr sz="3000">
                <a:solidFill>
                  <a:schemeClr val="dk1"/>
                </a:solidFill>
              </a:defRPr>
            </a:lvl2pPr>
            <a:lvl3pPr lvl="2">
              <a:lnSpc>
                <a:spcPct val="115000"/>
              </a:lnSpc>
              <a:spcBef>
                <a:spcPts val="0"/>
              </a:spcBef>
              <a:spcAft>
                <a:spcPts val="0"/>
              </a:spcAft>
              <a:buClr>
                <a:schemeClr val="dk1"/>
              </a:buClr>
              <a:buSzPts val="3000"/>
              <a:buFont typeface="Arial"/>
              <a:buNone/>
              <a:defRPr sz="3000">
                <a:solidFill>
                  <a:schemeClr val="dk1"/>
                </a:solidFill>
              </a:defRPr>
            </a:lvl3pPr>
            <a:lvl4pPr lvl="3">
              <a:lnSpc>
                <a:spcPct val="115000"/>
              </a:lnSpc>
              <a:spcBef>
                <a:spcPts val="0"/>
              </a:spcBef>
              <a:spcAft>
                <a:spcPts val="0"/>
              </a:spcAft>
              <a:buClr>
                <a:schemeClr val="dk1"/>
              </a:buClr>
              <a:buSzPts val="3000"/>
              <a:buFont typeface="Arial"/>
              <a:buNone/>
              <a:defRPr sz="3000">
                <a:solidFill>
                  <a:schemeClr val="dk1"/>
                </a:solidFill>
              </a:defRPr>
            </a:lvl4pPr>
            <a:lvl5pPr lvl="4">
              <a:lnSpc>
                <a:spcPct val="115000"/>
              </a:lnSpc>
              <a:spcBef>
                <a:spcPts val="0"/>
              </a:spcBef>
              <a:spcAft>
                <a:spcPts val="0"/>
              </a:spcAft>
              <a:buClr>
                <a:schemeClr val="dk1"/>
              </a:buClr>
              <a:buSzPts val="3000"/>
              <a:buFont typeface="Arial"/>
              <a:buNone/>
              <a:defRPr sz="3000">
                <a:solidFill>
                  <a:schemeClr val="dk1"/>
                </a:solidFill>
              </a:defRPr>
            </a:lvl5pPr>
            <a:lvl6pPr lvl="5">
              <a:lnSpc>
                <a:spcPct val="115000"/>
              </a:lnSpc>
              <a:spcBef>
                <a:spcPts val="0"/>
              </a:spcBef>
              <a:spcAft>
                <a:spcPts val="0"/>
              </a:spcAft>
              <a:buClr>
                <a:schemeClr val="dk1"/>
              </a:buClr>
              <a:buSzPts val="3000"/>
              <a:buFont typeface="Arial"/>
              <a:buNone/>
              <a:defRPr sz="3000">
                <a:solidFill>
                  <a:schemeClr val="dk1"/>
                </a:solidFill>
              </a:defRPr>
            </a:lvl6pPr>
            <a:lvl7pPr lvl="6">
              <a:lnSpc>
                <a:spcPct val="115000"/>
              </a:lnSpc>
              <a:spcBef>
                <a:spcPts val="0"/>
              </a:spcBef>
              <a:spcAft>
                <a:spcPts val="0"/>
              </a:spcAft>
              <a:buClr>
                <a:schemeClr val="dk1"/>
              </a:buClr>
              <a:buSzPts val="3000"/>
              <a:buFont typeface="Arial"/>
              <a:buNone/>
              <a:defRPr sz="3000">
                <a:solidFill>
                  <a:schemeClr val="dk1"/>
                </a:solidFill>
              </a:defRPr>
            </a:lvl7pPr>
            <a:lvl8pPr lvl="7">
              <a:lnSpc>
                <a:spcPct val="115000"/>
              </a:lnSpc>
              <a:spcBef>
                <a:spcPts val="0"/>
              </a:spcBef>
              <a:spcAft>
                <a:spcPts val="0"/>
              </a:spcAft>
              <a:buClr>
                <a:schemeClr val="dk1"/>
              </a:buClr>
              <a:buSzPts val="3000"/>
              <a:buFont typeface="Arial"/>
              <a:buNone/>
              <a:defRPr sz="3000">
                <a:solidFill>
                  <a:schemeClr val="dk1"/>
                </a:solidFill>
              </a:defRPr>
            </a:lvl8pPr>
            <a:lvl9pPr lvl="8">
              <a:lnSpc>
                <a:spcPct val="115000"/>
              </a:lnSpc>
              <a:spcBef>
                <a:spcPts val="0"/>
              </a:spcBef>
              <a:spcAft>
                <a:spcPts val="0"/>
              </a:spcAft>
              <a:buClr>
                <a:schemeClr val="dk1"/>
              </a:buClr>
              <a:buSzPts val="3000"/>
              <a:buFont typeface="Arial"/>
              <a:buNone/>
              <a:defRPr sz="3000">
                <a:solidFill>
                  <a:schemeClr val="dk1"/>
                </a:solidFill>
              </a:defRPr>
            </a:lvl9pPr>
          </a:lstStyle>
          <a:p/>
        </p:txBody>
      </p:sp>
      <p:sp>
        <p:nvSpPr>
          <p:cNvPr id="52" name="Google Shape;52;p13"/>
          <p:cNvSpPr txBox="1"/>
          <p:nvPr>
            <p:ph idx="1" type="body"/>
          </p:nvPr>
        </p:nvSpPr>
        <p:spPr>
          <a:xfrm>
            <a:off x="284700" y="1299725"/>
            <a:ext cx="6153900" cy="2901300"/>
          </a:xfrm>
          <a:prstGeom prst="rect">
            <a:avLst/>
          </a:prstGeom>
          <a:noFill/>
          <a:ln>
            <a:noFill/>
          </a:ln>
        </p:spPr>
        <p:txBody>
          <a:bodyPr anchorCtr="0" anchor="t" bIns="0" lIns="0" spcFirstLastPara="1" rIns="91425" wrap="square" tIns="0">
            <a:noAutofit/>
          </a:bodyPr>
          <a:lstStyle>
            <a:lvl1pPr indent="-292100" lvl="0" marL="457200">
              <a:lnSpc>
                <a:spcPct val="150000"/>
              </a:lnSpc>
              <a:spcBef>
                <a:spcPts val="0"/>
              </a:spcBef>
              <a:spcAft>
                <a:spcPts val="0"/>
              </a:spcAft>
              <a:buClr>
                <a:schemeClr val="dk2"/>
              </a:buClr>
              <a:buSzPts val="1000"/>
              <a:buFont typeface="Lato"/>
              <a:buChar char="●"/>
              <a:defRPr sz="1000">
                <a:solidFill>
                  <a:schemeClr val="dk2"/>
                </a:solidFill>
                <a:latin typeface="Lato"/>
                <a:ea typeface="Lato"/>
                <a:cs typeface="Lato"/>
                <a:sym typeface="Lato"/>
              </a:defRPr>
            </a:lvl1pPr>
            <a:lvl2pPr indent="-292100" lvl="1" marL="914400">
              <a:lnSpc>
                <a:spcPct val="150000"/>
              </a:lnSpc>
              <a:spcBef>
                <a:spcPts val="1000"/>
              </a:spcBef>
              <a:spcAft>
                <a:spcPts val="0"/>
              </a:spcAft>
              <a:buClr>
                <a:schemeClr val="dk2"/>
              </a:buClr>
              <a:buSzPts val="1000"/>
              <a:buFont typeface="Lato"/>
              <a:buChar char="○"/>
              <a:defRPr sz="1000">
                <a:solidFill>
                  <a:schemeClr val="dk2"/>
                </a:solidFill>
                <a:latin typeface="Lato"/>
                <a:ea typeface="Lato"/>
                <a:cs typeface="Lato"/>
                <a:sym typeface="Lato"/>
              </a:defRPr>
            </a:lvl2pPr>
            <a:lvl3pPr indent="-292100" lvl="2" marL="1371600">
              <a:lnSpc>
                <a:spcPct val="150000"/>
              </a:lnSpc>
              <a:spcBef>
                <a:spcPts val="1000"/>
              </a:spcBef>
              <a:spcAft>
                <a:spcPts val="0"/>
              </a:spcAft>
              <a:buClr>
                <a:schemeClr val="dk2"/>
              </a:buClr>
              <a:buSzPts val="1000"/>
              <a:buFont typeface="Lato"/>
              <a:buChar char="■"/>
              <a:defRPr sz="1000">
                <a:solidFill>
                  <a:schemeClr val="dk2"/>
                </a:solidFill>
                <a:latin typeface="Lato"/>
                <a:ea typeface="Lato"/>
                <a:cs typeface="Lato"/>
                <a:sym typeface="Lato"/>
              </a:defRPr>
            </a:lvl3pPr>
            <a:lvl4pPr indent="-292100" lvl="3" marL="1828800">
              <a:lnSpc>
                <a:spcPct val="150000"/>
              </a:lnSpc>
              <a:spcBef>
                <a:spcPts val="1000"/>
              </a:spcBef>
              <a:spcAft>
                <a:spcPts val="0"/>
              </a:spcAft>
              <a:buClr>
                <a:schemeClr val="dk2"/>
              </a:buClr>
              <a:buSzPts val="1000"/>
              <a:buFont typeface="Lato"/>
              <a:buChar char="●"/>
              <a:defRPr sz="1000">
                <a:solidFill>
                  <a:schemeClr val="dk2"/>
                </a:solidFill>
                <a:latin typeface="Lato"/>
                <a:ea typeface="Lato"/>
                <a:cs typeface="Lato"/>
                <a:sym typeface="Lato"/>
              </a:defRPr>
            </a:lvl4pPr>
            <a:lvl5pPr indent="-292100" lvl="4" marL="2286000">
              <a:lnSpc>
                <a:spcPct val="150000"/>
              </a:lnSpc>
              <a:spcBef>
                <a:spcPts val="1000"/>
              </a:spcBef>
              <a:spcAft>
                <a:spcPts val="0"/>
              </a:spcAft>
              <a:buClr>
                <a:schemeClr val="dk2"/>
              </a:buClr>
              <a:buSzPts val="1000"/>
              <a:buFont typeface="Lato"/>
              <a:buChar char="○"/>
              <a:defRPr sz="1000">
                <a:solidFill>
                  <a:schemeClr val="dk2"/>
                </a:solidFill>
                <a:latin typeface="Lato"/>
                <a:ea typeface="Lato"/>
                <a:cs typeface="Lato"/>
                <a:sym typeface="Lato"/>
              </a:defRPr>
            </a:lvl5pPr>
            <a:lvl6pPr indent="-292100" lvl="5" marL="2743200">
              <a:lnSpc>
                <a:spcPct val="150000"/>
              </a:lnSpc>
              <a:spcBef>
                <a:spcPts val="1000"/>
              </a:spcBef>
              <a:spcAft>
                <a:spcPts val="0"/>
              </a:spcAft>
              <a:buClr>
                <a:schemeClr val="dk2"/>
              </a:buClr>
              <a:buSzPts val="1000"/>
              <a:buFont typeface="Lato"/>
              <a:buChar char="■"/>
              <a:defRPr sz="1000">
                <a:solidFill>
                  <a:schemeClr val="dk2"/>
                </a:solidFill>
                <a:latin typeface="Lato"/>
                <a:ea typeface="Lato"/>
                <a:cs typeface="Lato"/>
                <a:sym typeface="Lato"/>
              </a:defRPr>
            </a:lvl6pPr>
            <a:lvl7pPr indent="-292100" lvl="6" marL="3200400">
              <a:lnSpc>
                <a:spcPct val="150000"/>
              </a:lnSpc>
              <a:spcBef>
                <a:spcPts val="1000"/>
              </a:spcBef>
              <a:spcAft>
                <a:spcPts val="0"/>
              </a:spcAft>
              <a:buClr>
                <a:schemeClr val="dk2"/>
              </a:buClr>
              <a:buSzPts val="1000"/>
              <a:buFont typeface="Lato"/>
              <a:buChar char="●"/>
              <a:defRPr sz="1000">
                <a:solidFill>
                  <a:schemeClr val="dk2"/>
                </a:solidFill>
                <a:latin typeface="Lato"/>
                <a:ea typeface="Lato"/>
                <a:cs typeface="Lato"/>
                <a:sym typeface="Lato"/>
              </a:defRPr>
            </a:lvl7pPr>
            <a:lvl8pPr indent="-292100" lvl="7" marL="3657600">
              <a:lnSpc>
                <a:spcPct val="150000"/>
              </a:lnSpc>
              <a:spcBef>
                <a:spcPts val="1000"/>
              </a:spcBef>
              <a:spcAft>
                <a:spcPts val="0"/>
              </a:spcAft>
              <a:buClr>
                <a:schemeClr val="dk2"/>
              </a:buClr>
              <a:buSzPts val="1000"/>
              <a:buFont typeface="Lato"/>
              <a:buChar char="○"/>
              <a:defRPr sz="1000">
                <a:solidFill>
                  <a:schemeClr val="dk2"/>
                </a:solidFill>
                <a:latin typeface="Lato"/>
                <a:ea typeface="Lato"/>
                <a:cs typeface="Lato"/>
                <a:sym typeface="Lato"/>
              </a:defRPr>
            </a:lvl8pPr>
            <a:lvl9pPr indent="-292100" lvl="8" marL="4114800">
              <a:lnSpc>
                <a:spcPct val="150000"/>
              </a:lnSpc>
              <a:spcBef>
                <a:spcPts val="1000"/>
              </a:spcBef>
              <a:spcAft>
                <a:spcPts val="1000"/>
              </a:spcAft>
              <a:buClr>
                <a:schemeClr val="dk2"/>
              </a:buClr>
              <a:buSzPts val="1000"/>
              <a:buFont typeface="Lato"/>
              <a:buChar char="■"/>
              <a:defRPr sz="1000">
                <a:solidFill>
                  <a:schemeClr val="dk2"/>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99">
          <p15:clr>
            <a:schemeClr val="accent1"/>
          </p15:clr>
        </p15:guide>
        <p15:guide id="2" orient="horz" pos="899">
          <p15:clr>
            <a:schemeClr val="accent1"/>
          </p15:clr>
        </p15:guide>
        <p15:guide id="3" orient="horz" pos="960">
          <p15:clr>
            <a:schemeClr val="accent1"/>
          </p15:clr>
        </p15:guide>
        <p15:guide id="4" orient="horz" pos="1560">
          <p15:clr>
            <a:schemeClr val="accent1"/>
          </p15:clr>
        </p15:guide>
        <p15:guide id="5" orient="horz" pos="1620">
          <p15:clr>
            <a:schemeClr val="accent1"/>
          </p15:clr>
        </p15:guide>
        <p15:guide id="6" orient="horz" pos="2280">
          <p15:clr>
            <a:schemeClr val="accent1"/>
          </p15:clr>
        </p15:guide>
        <p15:guide id="7" orient="horz" pos="2341">
          <p15:clr>
            <a:schemeClr val="accent1"/>
          </p15:clr>
        </p15:guide>
        <p15:guide id="8" pos="299">
          <p15:clr>
            <a:schemeClr val="accent1"/>
          </p15:clr>
        </p15:guide>
        <p15:guide id="9" pos="1559">
          <p15:clr>
            <a:schemeClr val="accent1"/>
          </p15:clr>
        </p15:guide>
        <p15:guide id="10" pos="1618">
          <p15:clr>
            <a:schemeClr val="accent1"/>
          </p15:clr>
        </p15:guide>
        <p15:guide id="11" pos="1981">
          <p15:clr>
            <a:schemeClr val="accent2"/>
          </p15:clr>
        </p15:guide>
        <p15:guide id="12" pos="2039">
          <p15:clr>
            <a:schemeClr val="accent2"/>
          </p15:clr>
        </p15:guide>
        <p15:guide id="13" pos="2880">
          <p15:clr>
            <a:schemeClr val="accent1"/>
          </p15:clr>
        </p15:guide>
        <p15:guide id="14" pos="2939">
          <p15:clr>
            <a:schemeClr val="accent1"/>
          </p15:clr>
        </p15:guide>
        <p15:guide id="15" pos="3719">
          <p15:clr>
            <a:schemeClr val="accent2"/>
          </p15:clr>
        </p15:guide>
        <p15:guide id="16" pos="3779">
          <p15:clr>
            <a:schemeClr val="accent2"/>
          </p15:clr>
        </p15:guide>
        <p15:guide id="17" pos="4140">
          <p15:clr>
            <a:schemeClr val="accent1"/>
          </p15:clr>
        </p15:guide>
        <p15:guide id="18" pos="4199">
          <p15:clr>
            <a:schemeClr val="accent1"/>
          </p15:clr>
        </p15:guide>
        <p15:guide id="19" pos="5459">
          <p15:clr>
            <a:schemeClr val="accent1"/>
          </p15:clr>
        </p15:guide>
        <p15:guide id="20" orient="horz" pos="2941">
          <p15:clr>
            <a:schemeClr val="accent1"/>
          </p15:clr>
        </p15:guide>
        <p15:guide id="21" pos="179">
          <p15:clr>
            <a:srgbClr val="EA4335"/>
          </p15:clr>
        </p15:guide>
        <p15:guide id="22" orient="horz" pos="180">
          <p15:clr>
            <a:srgbClr val="EA4335"/>
          </p15:clr>
        </p15:guide>
        <p15:guide id="23" pos="5581">
          <p15:clr>
            <a:srgbClr val="EA4335"/>
          </p15:clr>
        </p15:guide>
        <p15:guide id="24" orient="horz" pos="306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1.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9.gif"/><Relationship Id="rId4" Type="http://schemas.openxmlformats.org/officeDocument/2006/relationships/image" Target="../media/image12.png"/><Relationship Id="rId5" Type="http://schemas.openxmlformats.org/officeDocument/2006/relationships/image" Target="../media/image20.png"/><Relationship Id="rId6" Type="http://schemas.openxmlformats.org/officeDocument/2006/relationships/hyperlink" Target="https://game-icons.net/" TargetMode="External"/><Relationship Id="rId7" Type="http://schemas.openxmlformats.org/officeDocument/2006/relationships/image" Target="../media/image25.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23.gif"/><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 Id="rId3" Type="http://schemas.openxmlformats.org/officeDocument/2006/relationships/image" Target="../media/image1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59"/>
          <p:cNvSpPr txBox="1"/>
          <p:nvPr>
            <p:ph idx="1" type="subTitle"/>
          </p:nvPr>
        </p:nvSpPr>
        <p:spPr>
          <a:xfrm>
            <a:off x="4533025" y="738475"/>
            <a:ext cx="782100" cy="391500"/>
          </a:xfrm>
          <a:prstGeom prst="rect">
            <a:avLst/>
          </a:prstGeom>
        </p:spPr>
        <p:txBody>
          <a:bodyPr anchorCtr="0" anchor="t" bIns="0" lIns="0" spcFirstLastPara="1" rIns="91425" wrap="square" tIns="0">
            <a:noAutofit/>
          </a:bodyPr>
          <a:lstStyle/>
          <a:p>
            <a:pPr indent="0" lvl="0" marL="0" rtl="0" algn="r">
              <a:lnSpc>
                <a:spcPct val="100000"/>
              </a:lnSpc>
              <a:spcBef>
                <a:spcPts val="0"/>
              </a:spcBef>
              <a:spcAft>
                <a:spcPts val="0"/>
              </a:spcAft>
              <a:buSzPts val="1100"/>
              <a:buNone/>
            </a:pPr>
            <a:r>
              <a:rPr lang="en"/>
              <a:t>4/28/2026</a:t>
            </a:r>
            <a:endParaRPr/>
          </a:p>
          <a:p>
            <a:pPr indent="0" lvl="0" marL="0" rtl="0" algn="r">
              <a:lnSpc>
                <a:spcPct val="100000"/>
              </a:lnSpc>
              <a:spcBef>
                <a:spcPts val="0"/>
              </a:spcBef>
              <a:spcAft>
                <a:spcPts val="0"/>
              </a:spcAft>
              <a:buSzPts val="1100"/>
              <a:buNone/>
            </a:pPr>
            <a:r>
              <a:rPr lang="en"/>
              <a:t>RAS 555</a:t>
            </a:r>
            <a:endParaRPr/>
          </a:p>
          <a:p>
            <a:pPr indent="0" lvl="0" marL="0" rtl="0" algn="l">
              <a:spcBef>
                <a:spcPts val="0"/>
              </a:spcBef>
              <a:spcAft>
                <a:spcPts val="0"/>
              </a:spcAft>
              <a:buSzPts val="1100"/>
              <a:buNone/>
            </a:pPr>
            <a:r>
              <a:t/>
            </a:r>
            <a:endParaRPr/>
          </a:p>
        </p:txBody>
      </p:sp>
      <p:sp>
        <p:nvSpPr>
          <p:cNvPr id="477" name="Google Shape;477;p59"/>
          <p:cNvSpPr txBox="1"/>
          <p:nvPr>
            <p:ph type="title"/>
          </p:nvPr>
        </p:nvSpPr>
        <p:spPr>
          <a:xfrm>
            <a:off x="841028" y="4050827"/>
            <a:ext cx="4387500" cy="6183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000"/>
              <a:buNone/>
            </a:pPr>
            <a:r>
              <a:rPr lang="en" sz="4000"/>
              <a:t>Neglect Reminder</a:t>
            </a:r>
            <a:endParaRPr sz="4000"/>
          </a:p>
          <a:p>
            <a:pPr indent="0" lvl="0" marL="0" rtl="0" algn="l">
              <a:lnSpc>
                <a:spcPct val="80000"/>
              </a:lnSpc>
              <a:spcBef>
                <a:spcPts val="0"/>
              </a:spcBef>
              <a:spcAft>
                <a:spcPts val="0"/>
              </a:spcAft>
              <a:buSzPts val="3000"/>
              <a:buNone/>
            </a:pPr>
            <a:r>
              <a:t/>
            </a:r>
            <a:endParaRPr/>
          </a:p>
        </p:txBody>
      </p:sp>
      <p:pic>
        <p:nvPicPr>
          <p:cNvPr id="478" name="Google Shape;478;p59" title="ReMind.png"/>
          <p:cNvPicPr preferRelativeResize="0"/>
          <p:nvPr/>
        </p:nvPicPr>
        <p:blipFill rotWithShape="1">
          <a:blip r:embed="rId3">
            <a:alphaModFix/>
          </a:blip>
          <a:srcRect b="27719" l="18333" r="21320" t="16931"/>
          <a:stretch/>
        </p:blipFill>
        <p:spPr>
          <a:xfrm>
            <a:off x="1412488" y="1655626"/>
            <a:ext cx="3244575" cy="2299976"/>
          </a:xfrm>
          <a:prstGeom prst="rect">
            <a:avLst/>
          </a:prstGeom>
          <a:noFill/>
          <a:ln>
            <a:noFill/>
          </a:ln>
        </p:spPr>
      </p:pic>
      <p:sp>
        <p:nvSpPr>
          <p:cNvPr id="479" name="Google Shape;479;p59"/>
          <p:cNvSpPr txBox="1"/>
          <p:nvPr>
            <p:ph type="title"/>
          </p:nvPr>
        </p:nvSpPr>
        <p:spPr>
          <a:xfrm>
            <a:off x="5661475" y="1284275"/>
            <a:ext cx="3285600" cy="27129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000"/>
              <a:buNone/>
            </a:pPr>
            <a:r>
              <a:rPr b="1" lang="en" sz="4400">
                <a:solidFill>
                  <a:srgbClr val="FFFFFF"/>
                </a:solidFill>
              </a:rPr>
              <a:t>Team</a:t>
            </a:r>
            <a:br>
              <a:rPr lang="en" sz="4000">
                <a:solidFill>
                  <a:srgbClr val="FFFFFF"/>
                </a:solidFill>
              </a:rPr>
            </a:br>
            <a:r>
              <a:rPr lang="en" sz="2900">
                <a:solidFill>
                  <a:srgbClr val="FFFFFF"/>
                </a:solidFill>
              </a:rPr>
              <a:t>Kirk Volin</a:t>
            </a:r>
            <a:endParaRPr sz="4000">
              <a:solidFill>
                <a:srgbClr val="FFFFFF"/>
              </a:solidFill>
            </a:endParaRPr>
          </a:p>
          <a:p>
            <a:pPr indent="0" lvl="0" marL="0" rtl="0" algn="l">
              <a:lnSpc>
                <a:spcPct val="80000"/>
              </a:lnSpc>
              <a:spcBef>
                <a:spcPts val="0"/>
              </a:spcBef>
              <a:spcAft>
                <a:spcPts val="0"/>
              </a:spcAft>
              <a:buSzPts val="3000"/>
              <a:buNone/>
            </a:pPr>
            <a:r>
              <a:rPr lang="en" sz="2900">
                <a:solidFill>
                  <a:srgbClr val="FFFFFF"/>
                </a:solidFill>
              </a:rPr>
              <a:t>Dominick Trusko</a:t>
            </a:r>
            <a:endParaRPr sz="2900">
              <a:solidFill>
                <a:srgbClr val="FFFFFF"/>
              </a:solidFill>
            </a:endParaRPr>
          </a:p>
          <a:p>
            <a:pPr indent="0" lvl="0" marL="0" rtl="0" algn="l">
              <a:lnSpc>
                <a:spcPct val="80000"/>
              </a:lnSpc>
              <a:spcBef>
                <a:spcPts val="0"/>
              </a:spcBef>
              <a:spcAft>
                <a:spcPts val="0"/>
              </a:spcAft>
              <a:buSzPts val="3000"/>
              <a:buNone/>
            </a:pPr>
            <a:r>
              <a:rPr lang="en" sz="2900">
                <a:solidFill>
                  <a:srgbClr val="FFFFFF"/>
                </a:solidFill>
              </a:rPr>
              <a:t>Gwen Eging</a:t>
            </a:r>
            <a:endParaRPr sz="2900">
              <a:solidFill>
                <a:srgbClr val="FFFFFF"/>
              </a:solidFill>
            </a:endParaRPr>
          </a:p>
          <a:p>
            <a:pPr indent="0" lvl="0" marL="0" rtl="0" algn="l">
              <a:lnSpc>
                <a:spcPct val="80000"/>
              </a:lnSpc>
              <a:spcBef>
                <a:spcPts val="0"/>
              </a:spcBef>
              <a:spcAft>
                <a:spcPts val="0"/>
              </a:spcAft>
              <a:buSzPts val="3000"/>
              <a:buNone/>
            </a:pPr>
            <a:r>
              <a:rPr lang="en" sz="2900">
                <a:solidFill>
                  <a:srgbClr val="FFFFFF"/>
                </a:solidFill>
              </a:rPr>
              <a:t>Arick Nitzsche</a:t>
            </a:r>
            <a:endParaRPr sz="2900">
              <a:solidFill>
                <a:srgbClr val="FFFFFF"/>
              </a:solidFill>
            </a:endParaRPr>
          </a:p>
          <a:p>
            <a:pPr indent="0" lvl="0" marL="0" rtl="0" algn="l">
              <a:lnSpc>
                <a:spcPct val="80000"/>
              </a:lnSpc>
              <a:spcBef>
                <a:spcPts val="0"/>
              </a:spcBef>
              <a:spcAft>
                <a:spcPts val="0"/>
              </a:spcAft>
              <a:buSzPts val="3000"/>
              <a:buNone/>
            </a:pPr>
            <a:r>
              <a:rPr lang="en" sz="2900">
                <a:solidFill>
                  <a:srgbClr val="FFFFFF"/>
                </a:solidFill>
              </a:rPr>
              <a:t>Eli Greetis</a:t>
            </a:r>
            <a:endParaRPr sz="2900">
              <a:solidFill>
                <a:srgbClr val="FFFFFF"/>
              </a:solidFill>
            </a:endParaRPr>
          </a:p>
          <a:p>
            <a:pPr indent="0" lvl="0" marL="0" rtl="0" algn="l">
              <a:lnSpc>
                <a:spcPct val="80000"/>
              </a:lnSpc>
              <a:spcBef>
                <a:spcPts val="0"/>
              </a:spcBef>
              <a:spcAft>
                <a:spcPts val="0"/>
              </a:spcAft>
              <a:buSzPts val="3000"/>
              <a:buNone/>
            </a:pPr>
            <a:r>
              <a:rPr lang="en" sz="2900">
                <a:solidFill>
                  <a:srgbClr val="FFFFFF"/>
                </a:solidFill>
              </a:rPr>
              <a:t>Enoc Manivasagam</a:t>
            </a:r>
            <a:endParaRPr/>
          </a:p>
        </p:txBody>
      </p:sp>
      <p:pic>
        <p:nvPicPr>
          <p:cNvPr id="480" name="Google Shape;480;p59" title="Barrow_Logo_Gradient_Final.png"/>
          <p:cNvPicPr preferRelativeResize="0"/>
          <p:nvPr/>
        </p:nvPicPr>
        <p:blipFill>
          <a:blip r:embed="rId4">
            <a:alphaModFix/>
          </a:blip>
          <a:stretch>
            <a:fillRect/>
          </a:stretch>
        </p:blipFill>
        <p:spPr>
          <a:xfrm>
            <a:off x="730550" y="625075"/>
            <a:ext cx="2198390" cy="618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0"/>
          <p:cNvSpPr/>
          <p:nvPr/>
        </p:nvSpPr>
        <p:spPr>
          <a:xfrm>
            <a:off x="464250" y="2342900"/>
            <a:ext cx="2751000" cy="2810400"/>
          </a:xfrm>
          <a:prstGeom prst="snip1Rect">
            <a:avLst>
              <a:gd fmla="val 767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486" name="Google Shape;486;p60"/>
          <p:cNvSpPr/>
          <p:nvPr/>
        </p:nvSpPr>
        <p:spPr>
          <a:xfrm>
            <a:off x="3216049" y="2342976"/>
            <a:ext cx="2740500" cy="2810400"/>
          </a:xfrm>
          <a:prstGeom prst="snip1Rect">
            <a:avLst>
              <a:gd fmla="val 791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487" name="Google Shape;487;p60"/>
          <p:cNvSpPr/>
          <p:nvPr/>
        </p:nvSpPr>
        <p:spPr>
          <a:xfrm>
            <a:off x="5956138" y="2342625"/>
            <a:ext cx="2740500" cy="2810400"/>
          </a:xfrm>
          <a:prstGeom prst="snip1Rect">
            <a:avLst>
              <a:gd fmla="val 781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488" name="Google Shape;488;p60"/>
          <p:cNvSpPr/>
          <p:nvPr/>
        </p:nvSpPr>
        <p:spPr>
          <a:xfrm>
            <a:off x="464250" y="3730356"/>
            <a:ext cx="2756100" cy="1423200"/>
          </a:xfrm>
          <a:prstGeom prst="snip1Rect">
            <a:avLst>
              <a:gd fmla="val 139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489" name="Google Shape;489;p60"/>
          <p:cNvSpPr/>
          <p:nvPr/>
        </p:nvSpPr>
        <p:spPr>
          <a:xfrm>
            <a:off x="3216044" y="3730350"/>
            <a:ext cx="2740500" cy="1423200"/>
          </a:xfrm>
          <a:prstGeom prst="snip1Rect">
            <a:avLst>
              <a:gd fmla="val 13900"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490" name="Google Shape;490;p60"/>
          <p:cNvSpPr/>
          <p:nvPr/>
        </p:nvSpPr>
        <p:spPr>
          <a:xfrm>
            <a:off x="5957414" y="3730350"/>
            <a:ext cx="2740500" cy="1423200"/>
          </a:xfrm>
          <a:prstGeom prst="snip1Rect">
            <a:avLst>
              <a:gd fmla="val 139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491" name="Google Shape;491;p60"/>
          <p:cNvSpPr txBox="1"/>
          <p:nvPr>
            <p:ph idx="7" type="title"/>
          </p:nvPr>
        </p:nvSpPr>
        <p:spPr>
          <a:xfrm>
            <a:off x="430209" y="907725"/>
            <a:ext cx="6815400" cy="10389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700"/>
              <a:buNone/>
            </a:pPr>
            <a:r>
              <a:rPr lang="en"/>
              <a:t>Background - Hemiparesis</a:t>
            </a:r>
            <a:endParaRPr/>
          </a:p>
          <a:p>
            <a:pPr indent="0" lvl="0" marL="0" rtl="0" algn="l">
              <a:lnSpc>
                <a:spcPct val="80000"/>
              </a:lnSpc>
              <a:spcBef>
                <a:spcPts val="0"/>
              </a:spcBef>
              <a:spcAft>
                <a:spcPts val="0"/>
              </a:spcAft>
              <a:buSzPts val="3700"/>
              <a:buNone/>
            </a:pPr>
            <a:r>
              <a:t/>
            </a:r>
            <a:endParaRPr/>
          </a:p>
        </p:txBody>
      </p:sp>
      <p:sp>
        <p:nvSpPr>
          <p:cNvPr id="492" name="Google Shape;492;p60"/>
          <p:cNvSpPr txBox="1"/>
          <p:nvPr>
            <p:ph idx="2" type="title"/>
          </p:nvPr>
        </p:nvSpPr>
        <p:spPr>
          <a:xfrm>
            <a:off x="705550" y="2635250"/>
            <a:ext cx="2247900" cy="923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sz="1200"/>
              <a:t>It is a </a:t>
            </a:r>
            <a:r>
              <a:rPr lang="en" sz="1200"/>
              <a:t>symptom</a:t>
            </a:r>
            <a:r>
              <a:rPr lang="en" sz="1200"/>
              <a:t> of neurological damage. </a:t>
            </a:r>
            <a:endParaRPr sz="1200"/>
          </a:p>
          <a:p>
            <a:pPr indent="0" lvl="0" marL="0" rtl="0" algn="l">
              <a:lnSpc>
                <a:spcPct val="115000"/>
              </a:lnSpc>
              <a:spcBef>
                <a:spcPts val="0"/>
              </a:spcBef>
              <a:spcAft>
                <a:spcPts val="0"/>
              </a:spcAft>
              <a:buClr>
                <a:schemeClr val="dk1"/>
              </a:buClr>
              <a:buSzPts val="1100"/>
              <a:buFont typeface="Arial"/>
              <a:buNone/>
            </a:pPr>
            <a:r>
              <a:rPr lang="en" sz="1200"/>
              <a:t>Usually caused by stroke or a traumatic brain injury. </a:t>
            </a:r>
            <a:endParaRPr sz="1200"/>
          </a:p>
        </p:txBody>
      </p:sp>
      <p:sp>
        <p:nvSpPr>
          <p:cNvPr id="493" name="Google Shape;493;p60"/>
          <p:cNvSpPr txBox="1"/>
          <p:nvPr>
            <p:ph idx="4294967295" type="title"/>
          </p:nvPr>
        </p:nvSpPr>
        <p:spPr>
          <a:xfrm>
            <a:off x="6237052" y="2635250"/>
            <a:ext cx="1963200" cy="923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1200">
                <a:solidFill>
                  <a:schemeClr val="accent6"/>
                </a:solidFill>
                <a:latin typeface="Lato"/>
                <a:ea typeface="Lato"/>
                <a:cs typeface="Lato"/>
                <a:sym typeface="Lato"/>
              </a:rPr>
              <a:t>The first 2-3 weeks after injury are the most important for recovery</a:t>
            </a:r>
            <a:endParaRPr sz="1200">
              <a:solidFill>
                <a:schemeClr val="accent6"/>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accent6"/>
              </a:solidFill>
              <a:latin typeface="Lato"/>
              <a:ea typeface="Lato"/>
              <a:cs typeface="Lato"/>
              <a:sym typeface="Lato"/>
            </a:endParaRPr>
          </a:p>
        </p:txBody>
      </p:sp>
      <p:sp>
        <p:nvSpPr>
          <p:cNvPr id="494" name="Google Shape;494;p60"/>
          <p:cNvSpPr txBox="1"/>
          <p:nvPr>
            <p:ph type="title"/>
          </p:nvPr>
        </p:nvSpPr>
        <p:spPr>
          <a:xfrm>
            <a:off x="705550" y="3934350"/>
            <a:ext cx="2247900" cy="9234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1200"/>
              <a:t>Effects Memory, dexterity, &amp; strength. </a:t>
            </a:r>
            <a:endParaRPr sz="1200"/>
          </a:p>
        </p:txBody>
      </p:sp>
      <p:sp>
        <p:nvSpPr>
          <p:cNvPr id="495" name="Google Shape;495;p60"/>
          <p:cNvSpPr txBox="1"/>
          <p:nvPr>
            <p:ph idx="4" type="title"/>
          </p:nvPr>
        </p:nvSpPr>
        <p:spPr>
          <a:xfrm>
            <a:off x="3461750" y="2635250"/>
            <a:ext cx="2247900" cy="9234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sz="1200"/>
              <a:t>One sided weakness, appear as:</a:t>
            </a:r>
            <a:endParaRPr sz="1200"/>
          </a:p>
          <a:p>
            <a:pPr indent="-330200" lvl="0" marL="457200" rtl="0" algn="l">
              <a:lnSpc>
                <a:spcPct val="100000"/>
              </a:lnSpc>
              <a:spcBef>
                <a:spcPts val="0"/>
              </a:spcBef>
              <a:spcAft>
                <a:spcPts val="0"/>
              </a:spcAft>
              <a:buSzPts val="1600"/>
              <a:buChar char="●"/>
            </a:pPr>
            <a:r>
              <a:rPr lang="en" sz="1200"/>
              <a:t>Facial drooping</a:t>
            </a:r>
            <a:endParaRPr sz="1200"/>
          </a:p>
          <a:p>
            <a:pPr indent="-330200" lvl="0" marL="457200" rtl="0" algn="l">
              <a:lnSpc>
                <a:spcPct val="100000"/>
              </a:lnSpc>
              <a:spcBef>
                <a:spcPts val="0"/>
              </a:spcBef>
              <a:spcAft>
                <a:spcPts val="0"/>
              </a:spcAft>
              <a:buSzPts val="1600"/>
              <a:buChar char="●"/>
            </a:pPr>
            <a:r>
              <a:rPr lang="en" sz="1200"/>
              <a:t>Balance issues</a:t>
            </a:r>
            <a:endParaRPr sz="1200"/>
          </a:p>
          <a:p>
            <a:pPr indent="-330200" lvl="0" marL="457200" rtl="0" algn="l">
              <a:lnSpc>
                <a:spcPct val="100000"/>
              </a:lnSpc>
              <a:spcBef>
                <a:spcPts val="0"/>
              </a:spcBef>
              <a:spcAft>
                <a:spcPts val="0"/>
              </a:spcAft>
              <a:buSzPts val="1600"/>
              <a:buChar char="●"/>
            </a:pPr>
            <a:r>
              <a:rPr lang="en" sz="1200"/>
              <a:t>Forgetting one side exists</a:t>
            </a:r>
            <a:endParaRPr sz="1200"/>
          </a:p>
        </p:txBody>
      </p:sp>
      <p:sp>
        <p:nvSpPr>
          <p:cNvPr id="496" name="Google Shape;496;p60"/>
          <p:cNvSpPr txBox="1"/>
          <p:nvPr>
            <p:ph idx="3" type="title"/>
          </p:nvPr>
        </p:nvSpPr>
        <p:spPr>
          <a:xfrm>
            <a:off x="3461750" y="3934350"/>
            <a:ext cx="2247900" cy="9234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1200"/>
              <a:t>Head and neck recovery and stability is necessary before treatment can move on to limbs.</a:t>
            </a:r>
            <a:endParaRPr sz="1200"/>
          </a:p>
          <a:p>
            <a:pPr indent="0" lvl="0" marL="0" rtl="0" algn="l">
              <a:lnSpc>
                <a:spcPct val="100000"/>
              </a:lnSpc>
              <a:spcBef>
                <a:spcPts val="0"/>
              </a:spcBef>
              <a:spcAft>
                <a:spcPts val="0"/>
              </a:spcAft>
              <a:buNone/>
            </a:pPr>
            <a:r>
              <a:t/>
            </a:r>
            <a:endParaRPr sz="1200"/>
          </a:p>
        </p:txBody>
      </p:sp>
      <p:sp>
        <p:nvSpPr>
          <p:cNvPr id="497" name="Google Shape;497;p60"/>
          <p:cNvSpPr txBox="1"/>
          <p:nvPr>
            <p:ph type="title"/>
          </p:nvPr>
        </p:nvSpPr>
        <p:spPr>
          <a:xfrm>
            <a:off x="6190541" y="3934350"/>
            <a:ext cx="2247900" cy="923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2800"/>
              <a:buFont typeface="Arial"/>
              <a:buNone/>
            </a:pPr>
            <a:r>
              <a:rPr lang="en" sz="1200"/>
              <a:t>Early on rehab is focusing on reconnecting the two sides of the brain. </a:t>
            </a:r>
            <a:endParaRPr sz="1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501" name="Shape 501"/>
        <p:cNvGrpSpPr/>
        <p:nvPr/>
      </p:nvGrpSpPr>
      <p:grpSpPr>
        <a:xfrm>
          <a:off x="0" y="0"/>
          <a:ext cx="0" cy="0"/>
          <a:chOff x="0" y="0"/>
          <a:chExt cx="0" cy="0"/>
        </a:xfrm>
      </p:grpSpPr>
      <p:sp>
        <p:nvSpPr>
          <p:cNvPr id="502" name="Google Shape;502;p61"/>
          <p:cNvSpPr/>
          <p:nvPr/>
        </p:nvSpPr>
        <p:spPr>
          <a:xfrm flipH="1" rot="5400000">
            <a:off x="3431400" y="1499725"/>
            <a:ext cx="3686100" cy="2105700"/>
          </a:xfrm>
          <a:prstGeom prst="snip1Rect">
            <a:avLst>
              <a:gd fmla="val 15459"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503" name="Google Shape;503;p61"/>
          <p:cNvSpPr txBox="1"/>
          <p:nvPr>
            <p:ph type="title"/>
          </p:nvPr>
        </p:nvSpPr>
        <p:spPr>
          <a:xfrm>
            <a:off x="941650" y="795275"/>
            <a:ext cx="2861400" cy="8166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Related Work</a:t>
            </a:r>
            <a:endParaRPr/>
          </a:p>
          <a:p>
            <a:pPr indent="0" lvl="0" marL="0" rtl="0" algn="l">
              <a:spcBef>
                <a:spcPts val="0"/>
              </a:spcBef>
              <a:spcAft>
                <a:spcPts val="0"/>
              </a:spcAft>
              <a:buSzPts val="3000"/>
              <a:buNone/>
            </a:pPr>
            <a:r>
              <a:t/>
            </a:r>
            <a:endParaRPr/>
          </a:p>
        </p:txBody>
      </p:sp>
      <p:sp>
        <p:nvSpPr>
          <p:cNvPr id="504" name="Google Shape;504;p61"/>
          <p:cNvSpPr txBox="1"/>
          <p:nvPr>
            <p:ph idx="13" type="title"/>
          </p:nvPr>
        </p:nvSpPr>
        <p:spPr>
          <a:xfrm>
            <a:off x="966700" y="1417525"/>
            <a:ext cx="2072700" cy="17052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3100"/>
              <a:buNone/>
            </a:pPr>
            <a:r>
              <a:t/>
            </a:r>
            <a:endParaRPr/>
          </a:p>
          <a:p>
            <a:pPr indent="0" lvl="0" marL="0" rtl="0" algn="l">
              <a:spcBef>
                <a:spcPts val="0"/>
              </a:spcBef>
              <a:spcAft>
                <a:spcPts val="0"/>
              </a:spcAft>
              <a:buSzPts val="3100"/>
              <a:buNone/>
            </a:pPr>
            <a:r>
              <a:t/>
            </a:r>
            <a:endParaRPr/>
          </a:p>
        </p:txBody>
      </p:sp>
      <p:sp>
        <p:nvSpPr>
          <p:cNvPr id="505" name="Google Shape;505;p61"/>
          <p:cNvSpPr txBox="1"/>
          <p:nvPr>
            <p:ph idx="6" type="title"/>
          </p:nvPr>
        </p:nvSpPr>
        <p:spPr>
          <a:xfrm>
            <a:off x="4399600" y="1667276"/>
            <a:ext cx="1703700" cy="18504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3100"/>
              <a:buNone/>
            </a:pPr>
            <a:r>
              <a:rPr lang="en" sz="1200"/>
              <a:t>AR Simulation → </a:t>
            </a:r>
            <a:endParaRPr sz="1200"/>
          </a:p>
          <a:p>
            <a:pPr indent="-317500" lvl="0" marL="457200" rtl="0" algn="l">
              <a:lnSpc>
                <a:spcPct val="115000"/>
              </a:lnSpc>
              <a:spcBef>
                <a:spcPts val="0"/>
              </a:spcBef>
              <a:spcAft>
                <a:spcPts val="0"/>
              </a:spcAft>
              <a:buSzPts val="1400"/>
              <a:buChar char="●"/>
            </a:pPr>
            <a:r>
              <a:rPr lang="en" sz="1200"/>
              <a:t>Never commercially released, only a study was done. </a:t>
            </a:r>
            <a:endParaRPr sz="1200"/>
          </a:p>
          <a:p>
            <a:pPr indent="-317500" lvl="0" marL="457200" rtl="0" algn="l">
              <a:lnSpc>
                <a:spcPct val="115000"/>
              </a:lnSpc>
              <a:spcBef>
                <a:spcPts val="0"/>
              </a:spcBef>
              <a:spcAft>
                <a:spcPts val="0"/>
              </a:spcAft>
              <a:buSzPts val="1400"/>
              <a:buChar char="●"/>
            </a:pPr>
            <a:r>
              <a:rPr lang="en" sz="1200"/>
              <a:t>Bulky </a:t>
            </a:r>
            <a:endParaRPr sz="1200"/>
          </a:p>
          <a:p>
            <a:pPr indent="-317500" lvl="0" marL="457200" rtl="0" algn="l">
              <a:lnSpc>
                <a:spcPct val="115000"/>
              </a:lnSpc>
              <a:spcBef>
                <a:spcPts val="0"/>
              </a:spcBef>
              <a:spcAft>
                <a:spcPts val="0"/>
              </a:spcAft>
              <a:buSzPts val="1400"/>
              <a:buChar char="●"/>
            </a:pPr>
            <a:r>
              <a:rPr lang="en" sz="1200"/>
              <a:t>Formatted to work on the Microsoft HoloLens 2 (~$4,396.73)</a:t>
            </a:r>
            <a:endParaRPr sz="1200"/>
          </a:p>
          <a:p>
            <a:pPr indent="0" lvl="0" marL="0" rtl="0" algn="l">
              <a:spcBef>
                <a:spcPts val="0"/>
              </a:spcBef>
              <a:spcAft>
                <a:spcPts val="0"/>
              </a:spcAft>
              <a:buSzPts val="3100"/>
              <a:buNone/>
            </a:pPr>
            <a:r>
              <a:t/>
            </a:r>
            <a:endParaRPr sz="1200"/>
          </a:p>
        </p:txBody>
      </p:sp>
      <p:sp>
        <p:nvSpPr>
          <p:cNvPr id="506" name="Google Shape;506;p61"/>
          <p:cNvSpPr txBox="1"/>
          <p:nvPr>
            <p:ph idx="2" type="title"/>
          </p:nvPr>
        </p:nvSpPr>
        <p:spPr>
          <a:xfrm>
            <a:off x="4295472" y="1184876"/>
            <a:ext cx="1703700" cy="482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1.</a:t>
            </a:r>
            <a:endParaRPr/>
          </a:p>
          <a:p>
            <a:pPr indent="0" lvl="0" marL="0" rtl="0" algn="l">
              <a:spcBef>
                <a:spcPts val="0"/>
              </a:spcBef>
              <a:spcAft>
                <a:spcPts val="0"/>
              </a:spcAft>
              <a:buSzPts val="3000"/>
              <a:buNone/>
            </a:pPr>
            <a:r>
              <a:t/>
            </a:r>
            <a:endParaRPr/>
          </a:p>
        </p:txBody>
      </p:sp>
      <p:sp>
        <p:nvSpPr>
          <p:cNvPr id="507" name="Google Shape;507;p61"/>
          <p:cNvSpPr txBox="1"/>
          <p:nvPr>
            <p:ph idx="3" type="title"/>
          </p:nvPr>
        </p:nvSpPr>
        <p:spPr>
          <a:xfrm>
            <a:off x="6496050" y="1127401"/>
            <a:ext cx="1856700" cy="482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2.</a:t>
            </a:r>
            <a:endParaRPr/>
          </a:p>
          <a:p>
            <a:pPr indent="0" lvl="0" marL="0" rtl="0" algn="l">
              <a:spcBef>
                <a:spcPts val="0"/>
              </a:spcBef>
              <a:spcAft>
                <a:spcPts val="0"/>
              </a:spcAft>
              <a:buSzPts val="3000"/>
              <a:buNone/>
            </a:pPr>
            <a:r>
              <a:t/>
            </a:r>
            <a:endParaRPr/>
          </a:p>
        </p:txBody>
      </p:sp>
      <p:sp>
        <p:nvSpPr>
          <p:cNvPr id="508" name="Google Shape;508;p61"/>
          <p:cNvSpPr txBox="1"/>
          <p:nvPr>
            <p:ph idx="7" type="title"/>
          </p:nvPr>
        </p:nvSpPr>
        <p:spPr>
          <a:xfrm>
            <a:off x="6496050" y="1609801"/>
            <a:ext cx="1703700" cy="19080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None/>
            </a:pPr>
            <a:r>
              <a:rPr lang="en" sz="1200"/>
              <a:t>Tobii Centered Devices → </a:t>
            </a:r>
            <a:endParaRPr sz="1200"/>
          </a:p>
          <a:p>
            <a:pPr indent="-317500" lvl="0" marL="457200" rtl="0" algn="l">
              <a:lnSpc>
                <a:spcPct val="115000"/>
              </a:lnSpc>
              <a:spcBef>
                <a:spcPts val="0"/>
              </a:spcBef>
              <a:spcAft>
                <a:spcPts val="0"/>
              </a:spcAft>
              <a:buSzPts val="1400"/>
              <a:buChar char="●"/>
            </a:pPr>
            <a:r>
              <a:rPr lang="en" sz="1200"/>
              <a:t>Expensive </a:t>
            </a:r>
            <a:endParaRPr sz="1200"/>
          </a:p>
          <a:p>
            <a:pPr indent="-317500" lvl="0" marL="457200" rtl="0" algn="l">
              <a:lnSpc>
                <a:spcPct val="115000"/>
              </a:lnSpc>
              <a:spcBef>
                <a:spcPts val="0"/>
              </a:spcBef>
              <a:spcAft>
                <a:spcPts val="0"/>
              </a:spcAft>
              <a:buSzPts val="1400"/>
              <a:buChar char="●"/>
            </a:pPr>
            <a:r>
              <a:rPr lang="en" sz="1200"/>
              <a:t>Provides various options for configuration </a:t>
            </a:r>
            <a:endParaRPr sz="1200"/>
          </a:p>
          <a:p>
            <a:pPr indent="-317500" lvl="0" marL="457200" rtl="0" algn="l">
              <a:lnSpc>
                <a:spcPct val="115000"/>
              </a:lnSpc>
              <a:spcBef>
                <a:spcPts val="0"/>
              </a:spcBef>
              <a:spcAft>
                <a:spcPts val="0"/>
              </a:spcAft>
              <a:buSzPts val="1400"/>
              <a:buChar char="●"/>
            </a:pPr>
            <a:r>
              <a:rPr lang="en" sz="1200"/>
              <a:t>Costs span $299 for the gaming solutions to $4,500 for the medical </a:t>
            </a:r>
            <a:r>
              <a:rPr lang="en" sz="1200"/>
              <a:t>assistive</a:t>
            </a:r>
            <a:r>
              <a:rPr lang="en" sz="1200"/>
              <a:t> devices. </a:t>
            </a:r>
            <a:endParaRPr sz="1200"/>
          </a:p>
          <a:p>
            <a:pPr indent="0" lvl="0" marL="0" rtl="0" algn="l">
              <a:spcBef>
                <a:spcPts val="0"/>
              </a:spcBef>
              <a:spcAft>
                <a:spcPts val="0"/>
              </a:spcAft>
              <a:buSzPts val="3100"/>
              <a:buNone/>
            </a:pPr>
            <a:r>
              <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62"/>
          <p:cNvSpPr/>
          <p:nvPr/>
        </p:nvSpPr>
        <p:spPr>
          <a:xfrm>
            <a:off x="6709050" y="1972550"/>
            <a:ext cx="2442000" cy="3177900"/>
          </a:xfrm>
          <a:prstGeom prst="snip1Rect">
            <a:avLst>
              <a:gd fmla="val 1783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514" name="Google Shape;514;p62"/>
          <p:cNvSpPr/>
          <p:nvPr/>
        </p:nvSpPr>
        <p:spPr>
          <a:xfrm>
            <a:off x="4531622" y="1972550"/>
            <a:ext cx="2177400" cy="3177900"/>
          </a:xfrm>
          <a:prstGeom prst="snip1Rect">
            <a:avLst>
              <a:gd fmla="val 17837"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515" name="Google Shape;515;p62"/>
          <p:cNvSpPr/>
          <p:nvPr/>
        </p:nvSpPr>
        <p:spPr>
          <a:xfrm>
            <a:off x="0" y="1980050"/>
            <a:ext cx="2350500" cy="3177900"/>
          </a:xfrm>
          <a:prstGeom prst="snip1Rect">
            <a:avLst>
              <a:gd fmla="val 17837"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516" name="Google Shape;516;p62"/>
          <p:cNvSpPr/>
          <p:nvPr/>
        </p:nvSpPr>
        <p:spPr>
          <a:xfrm>
            <a:off x="2350500" y="1972550"/>
            <a:ext cx="2185500" cy="3177900"/>
          </a:xfrm>
          <a:prstGeom prst="snip1Rect">
            <a:avLst>
              <a:gd fmla="val 1783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517" name="Google Shape;517;p62"/>
          <p:cNvSpPr txBox="1"/>
          <p:nvPr>
            <p:ph type="title"/>
          </p:nvPr>
        </p:nvSpPr>
        <p:spPr>
          <a:xfrm>
            <a:off x="439550" y="765750"/>
            <a:ext cx="8420400" cy="103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t>Neglect Reminder System with Facial Tracking</a:t>
            </a:r>
            <a:endParaRPr/>
          </a:p>
          <a:p>
            <a:pPr indent="0" lvl="0" marL="0" rtl="0" algn="l">
              <a:spcBef>
                <a:spcPts val="0"/>
              </a:spcBef>
              <a:spcAft>
                <a:spcPts val="0"/>
              </a:spcAft>
              <a:buSzPts val="3000"/>
              <a:buNone/>
            </a:pPr>
            <a:r>
              <a:t/>
            </a:r>
            <a:endParaRPr/>
          </a:p>
        </p:txBody>
      </p:sp>
      <p:sp>
        <p:nvSpPr>
          <p:cNvPr id="518" name="Google Shape;518;p62"/>
          <p:cNvSpPr txBox="1"/>
          <p:nvPr>
            <p:ph idx="1" type="subTitle"/>
          </p:nvPr>
        </p:nvSpPr>
        <p:spPr>
          <a:xfrm>
            <a:off x="446900" y="397650"/>
            <a:ext cx="5344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Proposed Solution</a:t>
            </a:r>
            <a:endParaRPr/>
          </a:p>
        </p:txBody>
      </p:sp>
      <p:sp>
        <p:nvSpPr>
          <p:cNvPr id="519" name="Google Shape;519;p62"/>
          <p:cNvSpPr txBox="1"/>
          <p:nvPr>
            <p:ph idx="2" type="title"/>
          </p:nvPr>
        </p:nvSpPr>
        <p:spPr>
          <a:xfrm>
            <a:off x="244925" y="2331750"/>
            <a:ext cx="17784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SzPts val="1200"/>
              <a:buNone/>
            </a:pPr>
            <a:r>
              <a:rPr lang="en" sz="1400"/>
              <a:t>Timed Audio Alerts</a:t>
            </a:r>
            <a:endParaRPr sz="1400"/>
          </a:p>
        </p:txBody>
      </p:sp>
      <p:sp>
        <p:nvSpPr>
          <p:cNvPr id="520" name="Google Shape;520;p62"/>
          <p:cNvSpPr txBox="1"/>
          <p:nvPr>
            <p:ph idx="3" type="body"/>
          </p:nvPr>
        </p:nvSpPr>
        <p:spPr>
          <a:xfrm>
            <a:off x="423025" y="2595782"/>
            <a:ext cx="1600200" cy="19572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SzPts val="900"/>
              <a:buNone/>
            </a:pPr>
            <a:r>
              <a:t/>
            </a:r>
            <a:endParaRPr sz="1200"/>
          </a:p>
          <a:p>
            <a:pPr indent="0" lvl="0" marL="0" rtl="0" algn="l">
              <a:lnSpc>
                <a:spcPct val="115000"/>
              </a:lnSpc>
              <a:spcBef>
                <a:spcPts val="0"/>
              </a:spcBef>
              <a:spcAft>
                <a:spcPts val="0"/>
              </a:spcAft>
              <a:buSzPts val="900"/>
              <a:buNone/>
            </a:pPr>
            <a:r>
              <a:rPr lang="en" sz="1200"/>
              <a:t>Allows therapists to schedule routine alerts</a:t>
            </a:r>
            <a:endParaRPr sz="1200"/>
          </a:p>
          <a:p>
            <a:pPr indent="0" lvl="0" marL="0" rtl="0" algn="l">
              <a:lnSpc>
                <a:spcPct val="115000"/>
              </a:lnSpc>
              <a:spcBef>
                <a:spcPts val="0"/>
              </a:spcBef>
              <a:spcAft>
                <a:spcPts val="0"/>
              </a:spcAft>
              <a:buSzPts val="900"/>
              <a:buNone/>
            </a:pPr>
            <a:r>
              <a:t/>
            </a:r>
            <a:endParaRPr sz="1200"/>
          </a:p>
          <a:p>
            <a:pPr indent="0" lvl="0" marL="0" rtl="0" algn="l">
              <a:lnSpc>
                <a:spcPct val="115000"/>
              </a:lnSpc>
              <a:spcBef>
                <a:spcPts val="0"/>
              </a:spcBef>
              <a:spcAft>
                <a:spcPts val="0"/>
              </a:spcAft>
              <a:buSzPts val="900"/>
              <a:buNone/>
            </a:pPr>
            <a:r>
              <a:rPr lang="en" sz="1200"/>
              <a:t>Alerts remind the patient to look towards the device </a:t>
            </a:r>
            <a:endParaRPr sz="1200"/>
          </a:p>
          <a:p>
            <a:pPr indent="0" lvl="0" marL="0" rtl="0" algn="l">
              <a:lnSpc>
                <a:spcPct val="115000"/>
              </a:lnSpc>
              <a:spcBef>
                <a:spcPts val="0"/>
              </a:spcBef>
              <a:spcAft>
                <a:spcPts val="0"/>
              </a:spcAft>
              <a:buSzPts val="900"/>
              <a:buNone/>
            </a:pPr>
            <a:r>
              <a:t/>
            </a:r>
            <a:endParaRPr sz="1200"/>
          </a:p>
          <a:p>
            <a:pPr indent="0" lvl="0" marL="0" rtl="0" algn="l">
              <a:lnSpc>
                <a:spcPct val="115000"/>
              </a:lnSpc>
              <a:spcBef>
                <a:spcPts val="0"/>
              </a:spcBef>
              <a:spcAft>
                <a:spcPts val="0"/>
              </a:spcAft>
              <a:buSzPts val="900"/>
              <a:buNone/>
            </a:pPr>
            <a:r>
              <a:rPr b="1" lang="en" sz="1200"/>
              <a:t>Routine, audible cues keep patients engaged in therapy mostments</a:t>
            </a:r>
            <a:endParaRPr sz="1200"/>
          </a:p>
        </p:txBody>
      </p:sp>
      <p:sp>
        <p:nvSpPr>
          <p:cNvPr id="521" name="Google Shape;521;p62"/>
          <p:cNvSpPr txBox="1"/>
          <p:nvPr>
            <p:ph idx="4" type="title"/>
          </p:nvPr>
        </p:nvSpPr>
        <p:spPr>
          <a:xfrm>
            <a:off x="2568575" y="2331750"/>
            <a:ext cx="17223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sz="1400"/>
              <a:t>Visual Display</a:t>
            </a:r>
            <a:endParaRPr sz="1400"/>
          </a:p>
        </p:txBody>
      </p:sp>
      <p:sp>
        <p:nvSpPr>
          <p:cNvPr id="522" name="Google Shape;522;p62"/>
          <p:cNvSpPr txBox="1"/>
          <p:nvPr>
            <p:ph idx="5" type="body"/>
          </p:nvPr>
        </p:nvSpPr>
        <p:spPr>
          <a:xfrm>
            <a:off x="2568575" y="2595782"/>
            <a:ext cx="1722300" cy="19572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t/>
            </a:r>
            <a:endParaRPr sz="1200"/>
          </a:p>
          <a:p>
            <a:pPr indent="0" lvl="0" marL="0" rtl="0" algn="l">
              <a:lnSpc>
                <a:spcPct val="115000"/>
              </a:lnSpc>
              <a:spcBef>
                <a:spcPts val="0"/>
              </a:spcBef>
              <a:spcAft>
                <a:spcPts val="0"/>
              </a:spcAft>
              <a:buClr>
                <a:schemeClr val="dk1"/>
              </a:buClr>
              <a:buSzPts val="1100"/>
              <a:buFont typeface="Arial"/>
              <a:buNone/>
            </a:pPr>
            <a:r>
              <a:rPr lang="en" sz="1200"/>
              <a:t>The patient is instructed to look at a specific object on the screen</a:t>
            </a:r>
            <a:endParaRPr sz="1200"/>
          </a:p>
          <a:p>
            <a:pPr indent="0" lvl="0" marL="0" rtl="0" algn="l">
              <a:lnSpc>
                <a:spcPct val="115000"/>
              </a:lnSpc>
              <a:spcBef>
                <a:spcPts val="0"/>
              </a:spcBef>
              <a:spcAft>
                <a:spcPts val="0"/>
              </a:spcAft>
              <a:buClr>
                <a:schemeClr val="dk1"/>
              </a:buClr>
              <a:buSzPts val="1100"/>
              <a:buFont typeface="Arial"/>
              <a:buNone/>
            </a:pPr>
            <a:r>
              <a:t/>
            </a:r>
            <a:endParaRPr sz="1200"/>
          </a:p>
          <a:p>
            <a:pPr indent="0" lvl="0" marL="0" rtl="0" algn="l">
              <a:lnSpc>
                <a:spcPct val="115000"/>
              </a:lnSpc>
              <a:spcBef>
                <a:spcPts val="0"/>
              </a:spcBef>
              <a:spcAft>
                <a:spcPts val="0"/>
              </a:spcAft>
              <a:buClr>
                <a:schemeClr val="dk1"/>
              </a:buClr>
              <a:buSzPts val="1100"/>
              <a:buFont typeface="Arial"/>
              <a:buNone/>
            </a:pPr>
            <a:r>
              <a:rPr lang="en" sz="1200"/>
              <a:t>Provides visual feedback and rewards the patient for interacting</a:t>
            </a:r>
            <a:endParaRPr sz="1200"/>
          </a:p>
        </p:txBody>
      </p:sp>
      <p:sp>
        <p:nvSpPr>
          <p:cNvPr id="523" name="Google Shape;523;p62"/>
          <p:cNvSpPr txBox="1"/>
          <p:nvPr>
            <p:ph idx="6" type="title"/>
          </p:nvPr>
        </p:nvSpPr>
        <p:spPr>
          <a:xfrm>
            <a:off x="4751950" y="2331750"/>
            <a:ext cx="17223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sz="1400"/>
              <a:t>Facial Tracking</a:t>
            </a:r>
            <a:endParaRPr sz="1400"/>
          </a:p>
        </p:txBody>
      </p:sp>
      <p:sp>
        <p:nvSpPr>
          <p:cNvPr id="524" name="Google Shape;524;p62"/>
          <p:cNvSpPr txBox="1"/>
          <p:nvPr>
            <p:ph idx="7" type="body"/>
          </p:nvPr>
        </p:nvSpPr>
        <p:spPr>
          <a:xfrm>
            <a:off x="4751950" y="2595782"/>
            <a:ext cx="1722300" cy="1957200"/>
          </a:xfrm>
          <a:prstGeom prst="rect">
            <a:avLst/>
          </a:prstGeom>
        </p:spPr>
        <p:txBody>
          <a:bodyPr anchorCtr="0" anchor="t" bIns="0" lIns="0" spcFirstLastPara="1" rIns="0" wrap="square" tIns="0">
            <a:noAutofit/>
          </a:bodyPr>
          <a:lstStyle/>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rPr lang="en" sz="1200"/>
              <a:t>The heart of the system</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rPr lang="en" sz="1200"/>
              <a:t>Software processes the image from a webcam to determine where the patient it looking to determine success rate</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rPr lang="en" sz="1200"/>
              <a:t>Logs statistical data for therapists to review</a:t>
            </a:r>
            <a:endParaRPr sz="1200"/>
          </a:p>
          <a:p>
            <a:pPr indent="0" lvl="0" marL="0" rtl="0" algn="l">
              <a:lnSpc>
                <a:spcPct val="105000"/>
              </a:lnSpc>
              <a:spcBef>
                <a:spcPts val="0"/>
              </a:spcBef>
              <a:spcAft>
                <a:spcPts val="0"/>
              </a:spcAft>
              <a:buClr>
                <a:schemeClr val="dk1"/>
              </a:buClr>
              <a:buSzPts val="1100"/>
              <a:buFont typeface="Arial"/>
              <a:buNone/>
            </a:pPr>
            <a:r>
              <a:t/>
            </a:r>
            <a:endParaRPr sz="1200"/>
          </a:p>
        </p:txBody>
      </p:sp>
      <p:sp>
        <p:nvSpPr>
          <p:cNvPr id="525" name="Google Shape;525;p62"/>
          <p:cNvSpPr txBox="1"/>
          <p:nvPr>
            <p:ph idx="8" type="title"/>
          </p:nvPr>
        </p:nvSpPr>
        <p:spPr>
          <a:xfrm>
            <a:off x="6909425" y="2331750"/>
            <a:ext cx="19833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sz="1400"/>
              <a:t>Isolated from Internet</a:t>
            </a:r>
            <a:endParaRPr sz="1400"/>
          </a:p>
        </p:txBody>
      </p:sp>
      <p:sp>
        <p:nvSpPr>
          <p:cNvPr id="526" name="Google Shape;526;p62"/>
          <p:cNvSpPr txBox="1"/>
          <p:nvPr>
            <p:ph idx="9" type="body"/>
          </p:nvPr>
        </p:nvSpPr>
        <p:spPr>
          <a:xfrm>
            <a:off x="6855900" y="2595782"/>
            <a:ext cx="1722300" cy="1957200"/>
          </a:xfrm>
          <a:prstGeom prst="rect">
            <a:avLst/>
          </a:prstGeom>
        </p:spPr>
        <p:txBody>
          <a:bodyPr anchorCtr="0" anchor="t" bIns="0" lIns="0" spcFirstLastPara="1" rIns="0" wrap="square" tIns="0">
            <a:noAutofit/>
          </a:bodyPr>
          <a:lstStyle/>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rPr lang="en" sz="1200"/>
              <a:t>The device is standalone with no internet or bluetooth capabilities</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rPr lang="en" sz="1200"/>
              <a:t>Maintains patient privacy</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rPr lang="en" sz="1200"/>
              <a:t>Does not store image data</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rPr lang="en" sz="1200"/>
              <a:t>Meets HIPAA standards</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t/>
            </a:r>
            <a:endParaRPr sz="1200"/>
          </a:p>
          <a:p>
            <a:pPr indent="0" lvl="0" marL="0" rtl="0" algn="l">
              <a:lnSpc>
                <a:spcPct val="105000"/>
              </a:lnSpc>
              <a:spcBef>
                <a:spcPts val="0"/>
              </a:spcBef>
              <a:spcAft>
                <a:spcPts val="0"/>
              </a:spcAft>
              <a:buClr>
                <a:schemeClr val="dk1"/>
              </a:buClr>
              <a:buSzPts val="1100"/>
              <a:buFont typeface="Arial"/>
              <a:buNone/>
            </a:pPr>
            <a:r>
              <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descr="Shape where the section titles go" id="531" name="Google Shape;531;p63"/>
          <p:cNvSpPr/>
          <p:nvPr/>
        </p:nvSpPr>
        <p:spPr>
          <a:xfrm flipH="1">
            <a:off x="3144900" y="3437851"/>
            <a:ext cx="5999100" cy="862800"/>
          </a:xfrm>
          <a:prstGeom prst="snip1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32" name="Google Shape;532;p63"/>
          <p:cNvSpPr/>
          <p:nvPr/>
        </p:nvSpPr>
        <p:spPr>
          <a:xfrm flipH="1">
            <a:off x="3144900" y="2581602"/>
            <a:ext cx="5999100" cy="862800"/>
          </a:xfrm>
          <a:prstGeom prst="snip1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33" name="Google Shape;533;p63"/>
          <p:cNvSpPr/>
          <p:nvPr/>
        </p:nvSpPr>
        <p:spPr>
          <a:xfrm flipH="1">
            <a:off x="3144900" y="1718827"/>
            <a:ext cx="5999100" cy="862800"/>
          </a:xfrm>
          <a:prstGeom prst="snip1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34" name="Google Shape;534;p63"/>
          <p:cNvSpPr/>
          <p:nvPr/>
        </p:nvSpPr>
        <p:spPr>
          <a:xfrm flipH="1">
            <a:off x="3144900" y="856153"/>
            <a:ext cx="5999100" cy="862800"/>
          </a:xfrm>
          <a:prstGeom prst="snip1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35" name="Google Shape;535;p63"/>
          <p:cNvSpPr/>
          <p:nvPr/>
        </p:nvSpPr>
        <p:spPr>
          <a:xfrm flipH="1">
            <a:off x="3144899" y="-200"/>
            <a:ext cx="5999100" cy="862800"/>
          </a:xfrm>
          <a:prstGeom prst="snip1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36" name="Google Shape;536;p63"/>
          <p:cNvSpPr/>
          <p:nvPr/>
        </p:nvSpPr>
        <p:spPr>
          <a:xfrm flipH="1">
            <a:off x="3144900" y="4300651"/>
            <a:ext cx="5999100" cy="8628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paces to add section titles" id="537" name="Google Shape;537;p63"/>
          <p:cNvSpPr txBox="1"/>
          <p:nvPr>
            <p:ph idx="1" type="subTitle"/>
          </p:nvPr>
        </p:nvSpPr>
        <p:spPr>
          <a:xfrm>
            <a:off x="311750" y="285750"/>
            <a:ext cx="2156700" cy="9183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000"/>
              <a:buNone/>
            </a:pPr>
            <a:r>
              <a:rPr lang="en" sz="3400"/>
              <a:t>Hardware</a:t>
            </a:r>
            <a:r>
              <a:rPr lang="en" sz="3400"/>
              <a:t> </a:t>
            </a:r>
            <a:r>
              <a:rPr lang="en" sz="3400"/>
              <a:t>Overview</a:t>
            </a:r>
            <a:endParaRPr sz="3400"/>
          </a:p>
        </p:txBody>
      </p:sp>
      <p:sp>
        <p:nvSpPr>
          <p:cNvPr descr="Spaces to add section titles" id="538" name="Google Shape;538;p63"/>
          <p:cNvSpPr txBox="1"/>
          <p:nvPr>
            <p:ph idx="2" type="subTitle"/>
          </p:nvPr>
        </p:nvSpPr>
        <p:spPr>
          <a:xfrm>
            <a:off x="3469843" y="218275"/>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Computer  </a:t>
            </a:r>
            <a:r>
              <a:rPr lang="en" sz="1200">
                <a:latin typeface="Quantico"/>
                <a:ea typeface="Quantico"/>
                <a:cs typeface="Quantico"/>
                <a:sym typeface="Quantico"/>
              </a:rPr>
              <a:t>(01)</a:t>
            </a:r>
            <a:r>
              <a:rPr lang="en"/>
              <a:t> </a:t>
            </a:r>
            <a:endParaRPr/>
          </a:p>
        </p:txBody>
      </p:sp>
      <p:sp>
        <p:nvSpPr>
          <p:cNvPr descr="Spaces to add section titles" id="539" name="Google Shape;539;p63"/>
          <p:cNvSpPr txBox="1"/>
          <p:nvPr>
            <p:ph idx="3" type="subTitle"/>
          </p:nvPr>
        </p:nvSpPr>
        <p:spPr>
          <a:xfrm>
            <a:off x="3469843" y="1064400"/>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Webcam</a:t>
            </a:r>
            <a:r>
              <a:rPr lang="en"/>
              <a:t>  </a:t>
            </a:r>
            <a:r>
              <a:rPr lang="en" sz="1200">
                <a:latin typeface="Quantico"/>
                <a:ea typeface="Quantico"/>
                <a:cs typeface="Quantico"/>
                <a:sym typeface="Quantico"/>
              </a:rPr>
              <a:t>(02)</a:t>
            </a:r>
            <a:r>
              <a:rPr lang="en"/>
              <a:t> </a:t>
            </a:r>
            <a:endParaRPr/>
          </a:p>
        </p:txBody>
      </p:sp>
      <p:sp>
        <p:nvSpPr>
          <p:cNvPr descr="Spaces to add section titles" id="540" name="Google Shape;540;p63"/>
          <p:cNvSpPr txBox="1"/>
          <p:nvPr>
            <p:ph idx="4" type="subTitle"/>
          </p:nvPr>
        </p:nvSpPr>
        <p:spPr>
          <a:xfrm>
            <a:off x="3469843" y="1923975"/>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Touchscreen   </a:t>
            </a:r>
            <a:r>
              <a:rPr lang="en" sz="1200">
                <a:latin typeface="Quantico"/>
                <a:ea typeface="Quantico"/>
                <a:cs typeface="Quantico"/>
                <a:sym typeface="Quantico"/>
              </a:rPr>
              <a:t>(03)</a:t>
            </a:r>
            <a:r>
              <a:rPr lang="en"/>
              <a:t> </a:t>
            </a:r>
            <a:endParaRPr/>
          </a:p>
        </p:txBody>
      </p:sp>
      <p:sp>
        <p:nvSpPr>
          <p:cNvPr descr="Spaces to add section titles" id="541" name="Google Shape;541;p63"/>
          <p:cNvSpPr txBox="1"/>
          <p:nvPr>
            <p:ph idx="5" type="subTitle"/>
          </p:nvPr>
        </p:nvSpPr>
        <p:spPr>
          <a:xfrm>
            <a:off x="3469843" y="2810375"/>
            <a:ext cx="21969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Cooling   </a:t>
            </a:r>
            <a:r>
              <a:rPr lang="en" sz="1200">
                <a:latin typeface="Quantico"/>
                <a:ea typeface="Quantico"/>
                <a:cs typeface="Quantico"/>
                <a:sym typeface="Quantico"/>
              </a:rPr>
              <a:t>(04)</a:t>
            </a:r>
            <a:r>
              <a:rPr lang="en"/>
              <a:t> </a:t>
            </a:r>
            <a:endParaRPr/>
          </a:p>
        </p:txBody>
      </p:sp>
      <p:sp>
        <p:nvSpPr>
          <p:cNvPr descr="Spaces to add section titles" id="542" name="Google Shape;542;p63"/>
          <p:cNvSpPr txBox="1"/>
          <p:nvPr>
            <p:ph idx="6" type="subTitle"/>
          </p:nvPr>
        </p:nvSpPr>
        <p:spPr>
          <a:xfrm>
            <a:off x="3469843" y="3646175"/>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Case   </a:t>
            </a:r>
            <a:r>
              <a:rPr lang="en" sz="1200">
                <a:latin typeface="Quantico"/>
                <a:ea typeface="Quantico"/>
                <a:cs typeface="Quantico"/>
                <a:sym typeface="Quantico"/>
              </a:rPr>
              <a:t>(05)</a:t>
            </a:r>
            <a:r>
              <a:rPr lang="en"/>
              <a:t> </a:t>
            </a:r>
            <a:endParaRPr/>
          </a:p>
        </p:txBody>
      </p:sp>
      <p:sp>
        <p:nvSpPr>
          <p:cNvPr descr="Spaces to add section titles" id="543" name="Google Shape;543;p63"/>
          <p:cNvSpPr txBox="1"/>
          <p:nvPr>
            <p:ph idx="7" type="subTitle"/>
          </p:nvPr>
        </p:nvSpPr>
        <p:spPr>
          <a:xfrm>
            <a:off x="3469843" y="4530975"/>
            <a:ext cx="21969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I/O   </a:t>
            </a:r>
            <a:r>
              <a:rPr lang="en" sz="1200">
                <a:latin typeface="Quantico"/>
                <a:ea typeface="Quantico"/>
                <a:cs typeface="Quantico"/>
                <a:sym typeface="Quantico"/>
              </a:rPr>
              <a:t>(06)</a:t>
            </a:r>
            <a:endParaRPr sz="1200">
              <a:latin typeface="Quantico"/>
              <a:ea typeface="Quantico"/>
              <a:cs typeface="Quantico"/>
              <a:sym typeface="Quantico"/>
            </a:endParaRPr>
          </a:p>
        </p:txBody>
      </p:sp>
      <p:sp>
        <p:nvSpPr>
          <p:cNvPr descr="Spaces to add section titles" id="544" name="Google Shape;544;p63"/>
          <p:cNvSpPr txBox="1"/>
          <p:nvPr>
            <p:ph idx="2" type="subTitle"/>
          </p:nvPr>
        </p:nvSpPr>
        <p:spPr>
          <a:xfrm>
            <a:off x="5928600" y="166300"/>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t>Raspberry Pi 5</a:t>
            </a:r>
            <a:endParaRPr sz="1300"/>
          </a:p>
        </p:txBody>
      </p:sp>
      <p:sp>
        <p:nvSpPr>
          <p:cNvPr descr="Spaces to add section titles" id="545" name="Google Shape;545;p63"/>
          <p:cNvSpPr txBox="1"/>
          <p:nvPr>
            <p:ph idx="2" type="subTitle"/>
          </p:nvPr>
        </p:nvSpPr>
        <p:spPr>
          <a:xfrm>
            <a:off x="5928600" y="1012675"/>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t>Inland C840	</a:t>
            </a:r>
            <a:endParaRPr sz="1300"/>
          </a:p>
        </p:txBody>
      </p:sp>
      <p:sp>
        <p:nvSpPr>
          <p:cNvPr descr="Spaces to add section titles" id="546" name="Google Shape;546;p63"/>
          <p:cNvSpPr txBox="1"/>
          <p:nvPr>
            <p:ph idx="2" type="subTitle"/>
          </p:nvPr>
        </p:nvSpPr>
        <p:spPr>
          <a:xfrm>
            <a:off x="5903925" y="1885375"/>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t>Roadom 10” Touchscreen</a:t>
            </a:r>
            <a:endParaRPr sz="1300"/>
          </a:p>
        </p:txBody>
      </p:sp>
      <p:sp>
        <p:nvSpPr>
          <p:cNvPr descr="Spaces to add section titles" id="547" name="Google Shape;547;p63"/>
          <p:cNvSpPr txBox="1"/>
          <p:nvPr>
            <p:ph idx="2" type="subTitle"/>
          </p:nvPr>
        </p:nvSpPr>
        <p:spPr>
          <a:xfrm>
            <a:off x="5903925" y="2744838"/>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solidFill>
                  <a:schemeClr val="dk1"/>
                </a:solidFill>
              </a:rPr>
              <a:t>Noctua NF-A4x10 5V PWM</a:t>
            </a:r>
            <a:endParaRPr sz="1300">
              <a:solidFill>
                <a:schemeClr val="dk1"/>
              </a:solidFill>
            </a:endParaRPr>
          </a:p>
        </p:txBody>
      </p:sp>
      <p:sp>
        <p:nvSpPr>
          <p:cNvPr descr="Spaces to add section titles" id="548" name="Google Shape;548;p63"/>
          <p:cNvSpPr txBox="1"/>
          <p:nvPr>
            <p:ph idx="2" type="subTitle"/>
          </p:nvPr>
        </p:nvSpPr>
        <p:spPr>
          <a:xfrm>
            <a:off x="5903925" y="3569063"/>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solidFill>
                  <a:schemeClr val="dk1"/>
                </a:solidFill>
              </a:rPr>
              <a:t>Modelled in Fusion 360, 3D Printed, VESA compatible</a:t>
            </a:r>
            <a:endParaRPr sz="1300">
              <a:solidFill>
                <a:schemeClr val="dk1"/>
              </a:solidFill>
            </a:endParaRPr>
          </a:p>
        </p:txBody>
      </p:sp>
      <p:sp>
        <p:nvSpPr>
          <p:cNvPr descr="Spaces to add section titles" id="549" name="Google Shape;549;p63"/>
          <p:cNvSpPr txBox="1"/>
          <p:nvPr>
            <p:ph idx="2" type="subTitle"/>
          </p:nvPr>
        </p:nvSpPr>
        <p:spPr>
          <a:xfrm>
            <a:off x="5903925" y="4483513"/>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solidFill>
                  <a:schemeClr val="dk1"/>
                </a:solidFill>
              </a:rPr>
              <a:t>Case mounted USB-A port</a:t>
            </a:r>
            <a:endParaRPr sz="13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id="554" name="Google Shape;554;p64" title="Neglect_Reminder_Concept_v2_2026-Apr-28_02-56-33AM-000_CustomizedView5354956649.png"/>
          <p:cNvPicPr preferRelativeResize="0"/>
          <p:nvPr/>
        </p:nvPicPr>
        <p:blipFill>
          <a:blip r:embed="rId3">
            <a:alphaModFix/>
          </a:blip>
          <a:stretch>
            <a:fillRect/>
          </a:stretch>
        </p:blipFill>
        <p:spPr>
          <a:xfrm>
            <a:off x="-2554725" y="-1391325"/>
            <a:ext cx="7735651" cy="7735651"/>
          </a:xfrm>
          <a:prstGeom prst="rect">
            <a:avLst/>
          </a:prstGeom>
          <a:noFill/>
          <a:ln>
            <a:noFill/>
          </a:ln>
        </p:spPr>
      </p:pic>
      <p:pic>
        <p:nvPicPr>
          <p:cNvPr id="555" name="Google Shape;555;p64" title="Neglect_Reminder_Concept_v2_2026-Apr-28_02-54-21AM-000_CustomizedView41030699169.png"/>
          <p:cNvPicPr preferRelativeResize="0"/>
          <p:nvPr/>
        </p:nvPicPr>
        <p:blipFill>
          <a:blip r:embed="rId4">
            <a:alphaModFix/>
          </a:blip>
          <a:stretch>
            <a:fillRect/>
          </a:stretch>
        </p:blipFill>
        <p:spPr>
          <a:xfrm>
            <a:off x="847825" y="-1341351"/>
            <a:ext cx="7635699" cy="7635699"/>
          </a:xfrm>
          <a:prstGeom prst="rect">
            <a:avLst/>
          </a:prstGeom>
          <a:noFill/>
          <a:ln>
            <a:noFill/>
          </a:ln>
        </p:spPr>
      </p:pic>
      <p:pic>
        <p:nvPicPr>
          <p:cNvPr id="556" name="Google Shape;556;p64" title="d57a08c1-63b8-4a22-8272-859a83f89999.PNG"/>
          <p:cNvPicPr preferRelativeResize="0"/>
          <p:nvPr/>
        </p:nvPicPr>
        <p:blipFill>
          <a:blip r:embed="rId5">
            <a:alphaModFix/>
          </a:blip>
          <a:stretch>
            <a:fillRect/>
          </a:stretch>
        </p:blipFill>
        <p:spPr>
          <a:xfrm>
            <a:off x="4485400" y="-1185100"/>
            <a:ext cx="7635699" cy="7635699"/>
          </a:xfrm>
          <a:prstGeom prst="rect">
            <a:avLst/>
          </a:prstGeom>
          <a:noFill/>
          <a:ln>
            <a:noFill/>
          </a:ln>
        </p:spPr>
      </p:pic>
      <p:sp>
        <p:nvSpPr>
          <p:cNvPr id="557" name="Google Shape;557;p64"/>
          <p:cNvSpPr txBox="1"/>
          <p:nvPr>
            <p:ph type="title"/>
          </p:nvPr>
        </p:nvSpPr>
        <p:spPr>
          <a:xfrm>
            <a:off x="58050" y="25100"/>
            <a:ext cx="5501100" cy="5886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CAD Design</a:t>
            </a:r>
            <a:endParaRPr/>
          </a:p>
          <a:p>
            <a:pPr indent="0" lvl="0" marL="0" rtl="0" algn="l">
              <a:spcBef>
                <a:spcPts val="0"/>
              </a:spcBef>
              <a:spcAft>
                <a:spcPts val="0"/>
              </a:spcAft>
              <a:buSzPts val="3000"/>
              <a:buNone/>
            </a:pPr>
            <a:r>
              <a:t/>
            </a:r>
            <a:endParaRPr/>
          </a:p>
        </p:txBody>
      </p:sp>
      <p:sp>
        <p:nvSpPr>
          <p:cNvPr id="558" name="Google Shape;558;p64"/>
          <p:cNvSpPr txBox="1"/>
          <p:nvPr/>
        </p:nvSpPr>
        <p:spPr>
          <a:xfrm>
            <a:off x="3829650" y="4612550"/>
            <a:ext cx="1484700" cy="6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2"/>
                </a:solidFill>
                <a:latin typeface="Lato"/>
                <a:ea typeface="Lato"/>
                <a:cs typeface="Lato"/>
                <a:sym typeface="Lato"/>
              </a:rPr>
              <a:t>Modelled in Fusion 360</a:t>
            </a:r>
            <a:endParaRPr sz="1000">
              <a:solidFill>
                <a:schemeClr val="dk2"/>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descr="Shape where the section titles go" id="563" name="Google Shape;563;p65"/>
          <p:cNvSpPr/>
          <p:nvPr/>
        </p:nvSpPr>
        <p:spPr>
          <a:xfrm flipH="1">
            <a:off x="3144900" y="3437851"/>
            <a:ext cx="5999100" cy="862800"/>
          </a:xfrm>
          <a:prstGeom prst="snip1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64" name="Google Shape;564;p65"/>
          <p:cNvSpPr/>
          <p:nvPr/>
        </p:nvSpPr>
        <p:spPr>
          <a:xfrm flipH="1">
            <a:off x="3144900" y="2581602"/>
            <a:ext cx="5999100" cy="862800"/>
          </a:xfrm>
          <a:prstGeom prst="snip1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65" name="Google Shape;565;p65"/>
          <p:cNvSpPr/>
          <p:nvPr/>
        </p:nvSpPr>
        <p:spPr>
          <a:xfrm flipH="1">
            <a:off x="3144900" y="1718827"/>
            <a:ext cx="5999100" cy="862800"/>
          </a:xfrm>
          <a:prstGeom prst="snip1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66" name="Google Shape;566;p65"/>
          <p:cNvSpPr/>
          <p:nvPr/>
        </p:nvSpPr>
        <p:spPr>
          <a:xfrm flipH="1">
            <a:off x="3144900" y="856153"/>
            <a:ext cx="5999100" cy="862800"/>
          </a:xfrm>
          <a:prstGeom prst="snip1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67" name="Google Shape;567;p65"/>
          <p:cNvSpPr/>
          <p:nvPr/>
        </p:nvSpPr>
        <p:spPr>
          <a:xfrm flipH="1">
            <a:off x="3144899" y="-200"/>
            <a:ext cx="5999100" cy="862800"/>
          </a:xfrm>
          <a:prstGeom prst="snip1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568" name="Google Shape;568;p65"/>
          <p:cNvSpPr/>
          <p:nvPr/>
        </p:nvSpPr>
        <p:spPr>
          <a:xfrm flipH="1">
            <a:off x="3144900" y="4300651"/>
            <a:ext cx="5999100" cy="8628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paces to add section titles" id="569" name="Google Shape;569;p65"/>
          <p:cNvSpPr txBox="1"/>
          <p:nvPr>
            <p:ph idx="1" type="subTitle"/>
          </p:nvPr>
        </p:nvSpPr>
        <p:spPr>
          <a:xfrm>
            <a:off x="311750" y="285750"/>
            <a:ext cx="2156700" cy="9183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000"/>
              <a:buNone/>
            </a:pPr>
            <a:r>
              <a:rPr lang="en" sz="3400"/>
              <a:t>Software Overview</a:t>
            </a:r>
            <a:endParaRPr sz="3400"/>
          </a:p>
        </p:txBody>
      </p:sp>
      <p:sp>
        <p:nvSpPr>
          <p:cNvPr descr="Spaces to add section titles" id="570" name="Google Shape;570;p65"/>
          <p:cNvSpPr txBox="1"/>
          <p:nvPr>
            <p:ph idx="2" type="subTitle"/>
          </p:nvPr>
        </p:nvSpPr>
        <p:spPr>
          <a:xfrm>
            <a:off x="3469843" y="218275"/>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Initialization   </a:t>
            </a:r>
            <a:r>
              <a:rPr lang="en" sz="1200">
                <a:latin typeface="Quantico"/>
                <a:ea typeface="Quantico"/>
                <a:cs typeface="Quantico"/>
                <a:sym typeface="Quantico"/>
              </a:rPr>
              <a:t>(01)</a:t>
            </a:r>
            <a:r>
              <a:rPr lang="en"/>
              <a:t> </a:t>
            </a:r>
            <a:endParaRPr/>
          </a:p>
        </p:txBody>
      </p:sp>
      <p:sp>
        <p:nvSpPr>
          <p:cNvPr descr="Spaces to add section titles" id="571" name="Google Shape;571;p65"/>
          <p:cNvSpPr txBox="1"/>
          <p:nvPr>
            <p:ph idx="3" type="subTitle"/>
          </p:nvPr>
        </p:nvSpPr>
        <p:spPr>
          <a:xfrm>
            <a:off x="3469843" y="1064400"/>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Load Config  </a:t>
            </a:r>
            <a:r>
              <a:rPr lang="en" sz="1200">
                <a:latin typeface="Quantico"/>
                <a:ea typeface="Quantico"/>
                <a:cs typeface="Quantico"/>
                <a:sym typeface="Quantico"/>
              </a:rPr>
              <a:t>(02)</a:t>
            </a:r>
            <a:r>
              <a:rPr lang="en"/>
              <a:t> </a:t>
            </a:r>
            <a:endParaRPr/>
          </a:p>
        </p:txBody>
      </p:sp>
      <p:sp>
        <p:nvSpPr>
          <p:cNvPr descr="Spaces to add section titles" id="572" name="Google Shape;572;p65"/>
          <p:cNvSpPr txBox="1"/>
          <p:nvPr>
            <p:ph idx="4" type="subTitle"/>
          </p:nvPr>
        </p:nvSpPr>
        <p:spPr>
          <a:xfrm>
            <a:off x="3469843" y="1923975"/>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Disable Cam   </a:t>
            </a:r>
            <a:r>
              <a:rPr lang="en" sz="1200">
                <a:latin typeface="Quantico"/>
                <a:ea typeface="Quantico"/>
                <a:cs typeface="Quantico"/>
                <a:sym typeface="Quantico"/>
              </a:rPr>
              <a:t>(03)</a:t>
            </a:r>
            <a:r>
              <a:rPr lang="en"/>
              <a:t> </a:t>
            </a:r>
            <a:endParaRPr/>
          </a:p>
        </p:txBody>
      </p:sp>
      <p:sp>
        <p:nvSpPr>
          <p:cNvPr descr="Spaces to add section titles" id="573" name="Google Shape;573;p65"/>
          <p:cNvSpPr txBox="1"/>
          <p:nvPr>
            <p:ph idx="5" type="subTitle"/>
          </p:nvPr>
        </p:nvSpPr>
        <p:spPr>
          <a:xfrm>
            <a:off x="3469843" y="2810375"/>
            <a:ext cx="21969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Trigger Alert   </a:t>
            </a:r>
            <a:r>
              <a:rPr lang="en" sz="1200">
                <a:latin typeface="Quantico"/>
                <a:ea typeface="Quantico"/>
                <a:cs typeface="Quantico"/>
                <a:sym typeface="Quantico"/>
              </a:rPr>
              <a:t>(04)</a:t>
            </a:r>
            <a:r>
              <a:rPr lang="en"/>
              <a:t> </a:t>
            </a:r>
            <a:endParaRPr/>
          </a:p>
        </p:txBody>
      </p:sp>
      <p:sp>
        <p:nvSpPr>
          <p:cNvPr descr="Spaces to add section titles" id="574" name="Google Shape;574;p65"/>
          <p:cNvSpPr txBox="1"/>
          <p:nvPr>
            <p:ph idx="6" type="subTitle"/>
          </p:nvPr>
        </p:nvSpPr>
        <p:spPr>
          <a:xfrm>
            <a:off x="3469843" y="3646175"/>
            <a:ext cx="21567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Log Stats   </a:t>
            </a:r>
            <a:r>
              <a:rPr lang="en" sz="1200">
                <a:latin typeface="Quantico"/>
                <a:ea typeface="Quantico"/>
                <a:cs typeface="Quantico"/>
                <a:sym typeface="Quantico"/>
              </a:rPr>
              <a:t>(05)</a:t>
            </a:r>
            <a:r>
              <a:rPr lang="en"/>
              <a:t> </a:t>
            </a:r>
            <a:endParaRPr/>
          </a:p>
        </p:txBody>
      </p:sp>
      <p:sp>
        <p:nvSpPr>
          <p:cNvPr descr="Spaces to add section titles" id="575" name="Google Shape;575;p65"/>
          <p:cNvSpPr txBox="1"/>
          <p:nvPr>
            <p:ph idx="7" type="subTitle"/>
          </p:nvPr>
        </p:nvSpPr>
        <p:spPr>
          <a:xfrm>
            <a:off x="3469843" y="4530975"/>
            <a:ext cx="21969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Export Data   </a:t>
            </a:r>
            <a:r>
              <a:rPr lang="en" sz="1200">
                <a:latin typeface="Quantico"/>
                <a:ea typeface="Quantico"/>
                <a:cs typeface="Quantico"/>
                <a:sym typeface="Quantico"/>
              </a:rPr>
              <a:t>(06)</a:t>
            </a:r>
            <a:endParaRPr sz="1200">
              <a:latin typeface="Quantico"/>
              <a:ea typeface="Quantico"/>
              <a:cs typeface="Quantico"/>
              <a:sym typeface="Quantico"/>
            </a:endParaRPr>
          </a:p>
        </p:txBody>
      </p:sp>
      <p:sp>
        <p:nvSpPr>
          <p:cNvPr descr="Spaces to add section titles" id="576" name="Google Shape;576;p65"/>
          <p:cNvSpPr txBox="1"/>
          <p:nvPr>
            <p:ph idx="2" type="subTitle"/>
          </p:nvPr>
        </p:nvSpPr>
        <p:spPr>
          <a:xfrm>
            <a:off x="5928600" y="166300"/>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t>Verify presence of required files, cache transform data, test camera + </a:t>
            </a:r>
            <a:r>
              <a:rPr lang="en" sz="1300"/>
              <a:t>Blaze Face</a:t>
            </a:r>
            <a:endParaRPr sz="1300"/>
          </a:p>
        </p:txBody>
      </p:sp>
      <p:sp>
        <p:nvSpPr>
          <p:cNvPr descr="Spaces to add section titles" id="577" name="Google Shape;577;p65"/>
          <p:cNvSpPr txBox="1"/>
          <p:nvPr>
            <p:ph idx="2" type="subTitle"/>
          </p:nvPr>
        </p:nvSpPr>
        <p:spPr>
          <a:xfrm>
            <a:off x="5928600" y="1012675"/>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t>Load patient settings and existing save data from previous session</a:t>
            </a:r>
            <a:endParaRPr sz="1300"/>
          </a:p>
        </p:txBody>
      </p:sp>
      <p:sp>
        <p:nvSpPr>
          <p:cNvPr descr="Spaces to add section titles" id="578" name="Google Shape;578;p65"/>
          <p:cNvSpPr txBox="1"/>
          <p:nvPr>
            <p:ph idx="2" type="subTitle"/>
          </p:nvPr>
        </p:nvSpPr>
        <p:spPr>
          <a:xfrm>
            <a:off x="5903925" y="1885375"/>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t>Disable non-critical hardware and sleep until trigger is activated</a:t>
            </a:r>
            <a:endParaRPr sz="1300"/>
          </a:p>
        </p:txBody>
      </p:sp>
      <p:sp>
        <p:nvSpPr>
          <p:cNvPr descr="Spaces to add section titles" id="579" name="Google Shape;579;p65"/>
          <p:cNvSpPr txBox="1"/>
          <p:nvPr>
            <p:ph idx="2" type="subTitle"/>
          </p:nvPr>
        </p:nvSpPr>
        <p:spPr>
          <a:xfrm>
            <a:off x="5903925" y="2744838"/>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solidFill>
                  <a:schemeClr val="dk1"/>
                </a:solidFill>
              </a:rPr>
              <a:t>Enable camera and show alert information + play audio cue</a:t>
            </a:r>
            <a:endParaRPr sz="1300">
              <a:solidFill>
                <a:schemeClr val="dk1"/>
              </a:solidFill>
            </a:endParaRPr>
          </a:p>
        </p:txBody>
      </p:sp>
      <p:sp>
        <p:nvSpPr>
          <p:cNvPr descr="Spaces to add section titles" id="580" name="Google Shape;580;p65"/>
          <p:cNvSpPr txBox="1"/>
          <p:nvPr>
            <p:ph idx="2" type="subTitle"/>
          </p:nvPr>
        </p:nvSpPr>
        <p:spPr>
          <a:xfrm>
            <a:off x="5903925" y="3569063"/>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solidFill>
                  <a:schemeClr val="dk1"/>
                </a:solidFill>
              </a:rPr>
              <a:t>Cache information about time to target, time off target, and session number/time</a:t>
            </a:r>
            <a:endParaRPr sz="1300">
              <a:solidFill>
                <a:schemeClr val="dk1"/>
              </a:solidFill>
            </a:endParaRPr>
          </a:p>
        </p:txBody>
      </p:sp>
      <p:sp>
        <p:nvSpPr>
          <p:cNvPr descr="Spaces to add section titles" id="581" name="Google Shape;581;p65"/>
          <p:cNvSpPr txBox="1"/>
          <p:nvPr>
            <p:ph idx="2" type="subTitle"/>
          </p:nvPr>
        </p:nvSpPr>
        <p:spPr>
          <a:xfrm>
            <a:off x="5903925" y="4483513"/>
            <a:ext cx="3039900" cy="5298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sz="1300">
                <a:solidFill>
                  <a:schemeClr val="dk1"/>
                </a:solidFill>
              </a:rPr>
              <a:t>Export cached data to CSV or append existing data log</a:t>
            </a:r>
            <a:endParaRPr sz="1300">
              <a:solidFill>
                <a:schemeClr val="dk1"/>
              </a:solidFill>
            </a:endParaRPr>
          </a:p>
        </p:txBody>
      </p:sp>
      <p:sp>
        <p:nvSpPr>
          <p:cNvPr descr="Spaces to add section titles" id="582" name="Google Shape;582;p65"/>
          <p:cNvSpPr txBox="1"/>
          <p:nvPr>
            <p:ph idx="1" type="subTitle"/>
          </p:nvPr>
        </p:nvSpPr>
        <p:spPr>
          <a:xfrm>
            <a:off x="1489850" y="1542475"/>
            <a:ext cx="950100" cy="277500"/>
          </a:xfrm>
          <a:prstGeom prst="rect">
            <a:avLst/>
          </a:prstGeom>
        </p:spPr>
        <p:txBody>
          <a:bodyPr anchorCtr="0" anchor="t" bIns="0" lIns="0" spcFirstLastPara="1" rIns="91425" wrap="square" tIns="0">
            <a:noAutofit/>
          </a:bodyPr>
          <a:lstStyle/>
          <a:p>
            <a:pPr indent="0" lvl="0" marL="0" rtl="0" algn="r">
              <a:lnSpc>
                <a:spcPct val="80000"/>
              </a:lnSpc>
              <a:spcBef>
                <a:spcPts val="0"/>
              </a:spcBef>
              <a:spcAft>
                <a:spcPts val="0"/>
              </a:spcAft>
              <a:buSzPts val="1000"/>
              <a:buNone/>
            </a:pPr>
            <a:r>
              <a:rPr lang="en"/>
              <a:t>Setup</a:t>
            </a:r>
            <a:endParaRPr/>
          </a:p>
          <a:p>
            <a:pPr indent="0" lvl="0" marL="0" rtl="0" algn="r">
              <a:lnSpc>
                <a:spcPct val="80000"/>
              </a:lnSpc>
              <a:spcBef>
                <a:spcPts val="0"/>
              </a:spcBef>
              <a:spcAft>
                <a:spcPts val="0"/>
              </a:spcAft>
              <a:buSzPts val="1000"/>
              <a:buNone/>
            </a:pPr>
            <a:r>
              <a:t/>
            </a:r>
            <a:endParaRPr/>
          </a:p>
        </p:txBody>
      </p:sp>
      <p:sp>
        <p:nvSpPr>
          <p:cNvPr id="583" name="Google Shape;583;p65"/>
          <p:cNvSpPr/>
          <p:nvPr/>
        </p:nvSpPr>
        <p:spPr>
          <a:xfrm>
            <a:off x="2509675" y="36675"/>
            <a:ext cx="635400" cy="2535000"/>
          </a:xfrm>
          <a:prstGeom prst="leftBrace">
            <a:avLst>
              <a:gd fmla="val 50000" name="adj1"/>
              <a:gd fmla="val 64854" name="adj2"/>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4"/>
              </a:solidFill>
              <a:latin typeface="Lato"/>
              <a:ea typeface="Lato"/>
              <a:cs typeface="Lato"/>
              <a:sym typeface="Lato"/>
            </a:endParaRPr>
          </a:p>
        </p:txBody>
      </p:sp>
      <p:sp>
        <p:nvSpPr>
          <p:cNvPr descr="Spaces to add section titles" id="584" name="Google Shape;584;p65"/>
          <p:cNvSpPr txBox="1"/>
          <p:nvPr>
            <p:ph idx="1" type="subTitle"/>
          </p:nvPr>
        </p:nvSpPr>
        <p:spPr>
          <a:xfrm>
            <a:off x="1557350" y="3299675"/>
            <a:ext cx="815100" cy="277500"/>
          </a:xfrm>
          <a:prstGeom prst="rect">
            <a:avLst/>
          </a:prstGeom>
        </p:spPr>
        <p:txBody>
          <a:bodyPr anchorCtr="0" anchor="t" bIns="0" lIns="0" spcFirstLastPara="1" rIns="91425" wrap="square" tIns="0">
            <a:noAutofit/>
          </a:bodyPr>
          <a:lstStyle/>
          <a:p>
            <a:pPr indent="0" lvl="0" marL="0" rtl="0" algn="ctr">
              <a:lnSpc>
                <a:spcPct val="80000"/>
              </a:lnSpc>
              <a:spcBef>
                <a:spcPts val="0"/>
              </a:spcBef>
              <a:spcAft>
                <a:spcPts val="0"/>
              </a:spcAft>
              <a:buSzPts val="1000"/>
              <a:buNone/>
            </a:pPr>
            <a:r>
              <a:rPr lang="en"/>
              <a:t>Loop</a:t>
            </a:r>
            <a:endParaRPr/>
          </a:p>
        </p:txBody>
      </p:sp>
      <p:sp>
        <p:nvSpPr>
          <p:cNvPr id="585" name="Google Shape;585;p65"/>
          <p:cNvSpPr/>
          <p:nvPr/>
        </p:nvSpPr>
        <p:spPr>
          <a:xfrm>
            <a:off x="2372450" y="2581625"/>
            <a:ext cx="772500" cy="1713600"/>
          </a:xfrm>
          <a:prstGeom prst="leftBrace">
            <a:avLst>
              <a:gd fmla="val 50000" name="adj1"/>
              <a:gd fmla="val 51386" name="adj2"/>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4"/>
              </a:solidFill>
              <a:latin typeface="Lato"/>
              <a:ea typeface="Lato"/>
              <a:cs typeface="Lato"/>
              <a:sym typeface="Lato"/>
            </a:endParaRPr>
          </a:p>
        </p:txBody>
      </p:sp>
      <p:sp>
        <p:nvSpPr>
          <p:cNvPr descr="Spaces to add section titles" id="586" name="Google Shape;586;p65"/>
          <p:cNvSpPr txBox="1"/>
          <p:nvPr>
            <p:ph idx="1" type="subTitle"/>
          </p:nvPr>
        </p:nvSpPr>
        <p:spPr>
          <a:xfrm>
            <a:off x="1439000" y="4609675"/>
            <a:ext cx="1051800" cy="277500"/>
          </a:xfrm>
          <a:prstGeom prst="rect">
            <a:avLst/>
          </a:prstGeom>
        </p:spPr>
        <p:txBody>
          <a:bodyPr anchorCtr="0" anchor="t" bIns="0" lIns="0" spcFirstLastPara="1" rIns="91425" wrap="square" tIns="0">
            <a:noAutofit/>
          </a:bodyPr>
          <a:lstStyle/>
          <a:p>
            <a:pPr indent="0" lvl="0" marL="0" rtl="0" algn="r">
              <a:lnSpc>
                <a:spcPct val="80000"/>
              </a:lnSpc>
              <a:spcBef>
                <a:spcPts val="0"/>
              </a:spcBef>
              <a:spcAft>
                <a:spcPts val="0"/>
              </a:spcAft>
              <a:buSzPts val="1000"/>
              <a:buNone/>
            </a:pPr>
            <a:r>
              <a:rPr lang="en"/>
              <a:t>Export</a:t>
            </a:r>
            <a:endParaRPr/>
          </a:p>
          <a:p>
            <a:pPr indent="0" lvl="0" marL="0" rtl="0" algn="r">
              <a:lnSpc>
                <a:spcPct val="80000"/>
              </a:lnSpc>
              <a:spcBef>
                <a:spcPts val="0"/>
              </a:spcBef>
              <a:spcAft>
                <a:spcPts val="0"/>
              </a:spcAft>
              <a:buSzPts val="1000"/>
              <a:buNone/>
            </a:pPr>
            <a:r>
              <a:t/>
            </a:r>
            <a:endParaRPr/>
          </a:p>
        </p:txBody>
      </p:sp>
      <p:sp>
        <p:nvSpPr>
          <p:cNvPr id="587" name="Google Shape;587;p65"/>
          <p:cNvSpPr/>
          <p:nvPr/>
        </p:nvSpPr>
        <p:spPr>
          <a:xfrm>
            <a:off x="2474925" y="4300650"/>
            <a:ext cx="669900" cy="850800"/>
          </a:xfrm>
          <a:prstGeom prst="leftBrace">
            <a:avLst>
              <a:gd fmla="val 50000" name="adj1"/>
              <a:gd fmla="val 51769" name="adj2"/>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4"/>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66"/>
          <p:cNvSpPr txBox="1"/>
          <p:nvPr>
            <p:ph type="title"/>
          </p:nvPr>
        </p:nvSpPr>
        <p:spPr>
          <a:xfrm>
            <a:off x="90950" y="96475"/>
            <a:ext cx="3173100" cy="1251900"/>
          </a:xfrm>
          <a:prstGeom prst="rect">
            <a:avLst/>
          </a:prstGeom>
        </p:spPr>
        <p:txBody>
          <a:bodyPr anchorCtr="0" anchor="ctr" bIns="0" lIns="0" spcFirstLastPara="1" rIns="91425" wrap="square" tIns="0">
            <a:noAutofit/>
          </a:bodyPr>
          <a:lstStyle/>
          <a:p>
            <a:pPr indent="0" lvl="0" marL="0" rtl="0" algn="l">
              <a:lnSpc>
                <a:spcPct val="90000"/>
              </a:lnSpc>
              <a:spcBef>
                <a:spcPts val="0"/>
              </a:spcBef>
              <a:spcAft>
                <a:spcPts val="0"/>
              </a:spcAft>
              <a:buSzPts val="3000"/>
              <a:buNone/>
            </a:pPr>
            <a:r>
              <a:rPr b="1" lang="en" sz="3200"/>
              <a:t>Facial Tracking Implementation</a:t>
            </a:r>
            <a:endParaRPr b="1" sz="3200"/>
          </a:p>
        </p:txBody>
      </p:sp>
      <p:sp>
        <p:nvSpPr>
          <p:cNvPr descr="User biography" id="593" name="Google Shape;593;p66"/>
          <p:cNvSpPr txBox="1"/>
          <p:nvPr>
            <p:ph idx="1" type="subTitle"/>
          </p:nvPr>
        </p:nvSpPr>
        <p:spPr>
          <a:xfrm>
            <a:off x="3705975" y="113025"/>
            <a:ext cx="1459500" cy="12519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400"/>
              <a:buNone/>
            </a:pPr>
            <a:r>
              <a:rPr lang="en"/>
              <a:t>Overview</a:t>
            </a:r>
            <a:endParaRPr/>
          </a:p>
          <a:p>
            <a:pPr indent="0" lvl="0" marL="0" rtl="0" algn="l">
              <a:spcBef>
                <a:spcPts val="0"/>
              </a:spcBef>
              <a:spcAft>
                <a:spcPts val="0"/>
              </a:spcAft>
              <a:buNone/>
            </a:pPr>
            <a:r>
              <a:t/>
            </a:r>
            <a:endParaRPr/>
          </a:p>
        </p:txBody>
      </p:sp>
      <p:sp>
        <p:nvSpPr>
          <p:cNvPr descr="User biography" id="594" name="Google Shape;594;p66"/>
          <p:cNvSpPr txBox="1"/>
          <p:nvPr>
            <p:ph idx="2" type="subTitle"/>
          </p:nvPr>
        </p:nvSpPr>
        <p:spPr>
          <a:xfrm>
            <a:off x="3705975" y="393950"/>
            <a:ext cx="4866600" cy="9081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000"/>
              <a:buNone/>
            </a:pPr>
            <a:r>
              <a:rPr lang="en"/>
              <a:t>Head tracking is used as a remote selection method to prevent the user from having to physically interact with the device, while pupil attention is mandated by identification and selection of symbols.</a:t>
            </a:r>
            <a:endParaRPr/>
          </a:p>
          <a:p>
            <a:pPr indent="0" lvl="0" marL="0" rtl="0" algn="l">
              <a:spcBef>
                <a:spcPts val="0"/>
              </a:spcBef>
              <a:spcAft>
                <a:spcPts val="0"/>
              </a:spcAft>
              <a:buClr>
                <a:schemeClr val="dk1"/>
              </a:buClr>
              <a:buSzPts val="1000"/>
              <a:buFont typeface="Arial"/>
              <a:buNone/>
            </a:pPr>
            <a:r>
              <a:rPr lang="en"/>
              <a:t>Facial detection is handled offline using Google Mediapipe Blazeface, analyzing 6 tracking points to determine facial orientation</a:t>
            </a:r>
            <a:endParaRPr/>
          </a:p>
          <a:p>
            <a:pPr indent="0" lvl="0" marL="0" rtl="0" algn="l">
              <a:spcBef>
                <a:spcPts val="0"/>
              </a:spcBef>
              <a:spcAft>
                <a:spcPts val="0"/>
              </a:spcAft>
              <a:buSzPts val="1000"/>
              <a:buNone/>
            </a:pPr>
            <a:r>
              <a:t/>
            </a:r>
            <a:endParaRPr/>
          </a:p>
        </p:txBody>
      </p:sp>
      <p:sp>
        <p:nvSpPr>
          <p:cNvPr descr="User personal data" id="595" name="Google Shape;595;p66"/>
          <p:cNvSpPr txBox="1"/>
          <p:nvPr>
            <p:ph idx="3" type="subTitle"/>
          </p:nvPr>
        </p:nvSpPr>
        <p:spPr>
          <a:xfrm>
            <a:off x="3718425" y="1571090"/>
            <a:ext cx="1459500" cy="248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400"/>
              <a:buNone/>
            </a:pPr>
            <a:r>
              <a:rPr lang="en"/>
              <a:t>Interaction</a:t>
            </a:r>
            <a:endParaRPr/>
          </a:p>
          <a:p>
            <a:pPr indent="0" lvl="0" marL="0" rtl="0" algn="l">
              <a:spcBef>
                <a:spcPts val="0"/>
              </a:spcBef>
              <a:spcAft>
                <a:spcPts val="0"/>
              </a:spcAft>
              <a:buNone/>
            </a:pPr>
            <a:r>
              <a:t/>
            </a:r>
            <a:endParaRPr/>
          </a:p>
        </p:txBody>
      </p:sp>
      <p:sp>
        <p:nvSpPr>
          <p:cNvPr descr="User personal data" id="596" name="Google Shape;596;p66"/>
          <p:cNvSpPr txBox="1"/>
          <p:nvPr>
            <p:ph idx="4" type="subTitle"/>
          </p:nvPr>
        </p:nvSpPr>
        <p:spPr>
          <a:xfrm>
            <a:off x="3705975" y="1819500"/>
            <a:ext cx="1292100" cy="12519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lang="en"/>
              <a:t>Interactions can be scheduled by the physician at determined intervals, as well as exported to the selected medium.</a:t>
            </a:r>
            <a:endParaRPr i="1"/>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SzPts val="1000"/>
              <a:buNone/>
            </a:pPr>
            <a:r>
              <a:t/>
            </a:r>
            <a:endParaRPr/>
          </a:p>
        </p:txBody>
      </p:sp>
      <p:sp>
        <p:nvSpPr>
          <p:cNvPr descr="User skills and personality" id="597" name="Google Shape;597;p66"/>
          <p:cNvSpPr txBox="1"/>
          <p:nvPr>
            <p:ph idx="7" type="subTitle"/>
          </p:nvPr>
        </p:nvSpPr>
        <p:spPr>
          <a:xfrm>
            <a:off x="3718425" y="3310688"/>
            <a:ext cx="3678300" cy="2484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400"/>
              <a:buNone/>
            </a:pPr>
            <a:r>
              <a:rPr lang="en"/>
              <a:t>Visualization</a:t>
            </a:r>
            <a:endParaRPr/>
          </a:p>
        </p:txBody>
      </p:sp>
      <p:pic>
        <p:nvPicPr>
          <p:cNvPr id="598" name="Google Shape;598;p66" title="Loop.gif"/>
          <p:cNvPicPr preferRelativeResize="0"/>
          <p:nvPr/>
        </p:nvPicPr>
        <p:blipFill>
          <a:blip r:embed="rId3">
            <a:alphaModFix/>
          </a:blip>
          <a:stretch>
            <a:fillRect/>
          </a:stretch>
        </p:blipFill>
        <p:spPr>
          <a:xfrm>
            <a:off x="75" y="1468232"/>
            <a:ext cx="3400801" cy="1708143"/>
          </a:xfrm>
          <a:prstGeom prst="rect">
            <a:avLst/>
          </a:prstGeom>
          <a:noFill/>
          <a:ln>
            <a:noFill/>
          </a:ln>
        </p:spPr>
      </p:pic>
      <p:pic>
        <p:nvPicPr>
          <p:cNvPr id="599" name="Google Shape;599;p66"/>
          <p:cNvPicPr preferRelativeResize="0"/>
          <p:nvPr/>
        </p:nvPicPr>
        <p:blipFill>
          <a:blip r:embed="rId4">
            <a:alphaModFix/>
          </a:blip>
          <a:stretch>
            <a:fillRect/>
          </a:stretch>
        </p:blipFill>
        <p:spPr>
          <a:xfrm>
            <a:off x="4998075" y="1572138"/>
            <a:ext cx="1001702" cy="1500300"/>
          </a:xfrm>
          <a:prstGeom prst="rect">
            <a:avLst/>
          </a:prstGeom>
          <a:noFill/>
          <a:ln>
            <a:noFill/>
          </a:ln>
        </p:spPr>
      </p:pic>
      <p:sp>
        <p:nvSpPr>
          <p:cNvPr descr="User personal data" id="600" name="Google Shape;600;p66"/>
          <p:cNvSpPr txBox="1"/>
          <p:nvPr>
            <p:ph idx="3" type="subTitle"/>
          </p:nvPr>
        </p:nvSpPr>
        <p:spPr>
          <a:xfrm>
            <a:off x="6070125" y="1571100"/>
            <a:ext cx="668400" cy="248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400"/>
              <a:buNone/>
            </a:pPr>
            <a:r>
              <a:rPr lang="en"/>
              <a:t>Export</a:t>
            </a:r>
            <a:endParaRPr/>
          </a:p>
          <a:p>
            <a:pPr indent="0" lvl="0" marL="0" rtl="0" algn="l">
              <a:spcBef>
                <a:spcPts val="0"/>
              </a:spcBef>
              <a:spcAft>
                <a:spcPts val="0"/>
              </a:spcAft>
              <a:buNone/>
            </a:pPr>
            <a:r>
              <a:t/>
            </a:r>
            <a:endParaRPr/>
          </a:p>
        </p:txBody>
      </p:sp>
      <p:sp>
        <p:nvSpPr>
          <p:cNvPr descr="User personal data" id="601" name="Google Shape;601;p66"/>
          <p:cNvSpPr txBox="1"/>
          <p:nvPr>
            <p:ph idx="4" type="subTitle"/>
          </p:nvPr>
        </p:nvSpPr>
        <p:spPr>
          <a:xfrm>
            <a:off x="6070125" y="1846256"/>
            <a:ext cx="2914500" cy="8292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lang="en"/>
              <a:t>Data is exported as a CSV, either overwriting existing data or appending the list. Drive data is not read, and files can only be added to the drive’s root with the name </a:t>
            </a:r>
            <a:r>
              <a:rPr i="1" lang="en"/>
              <a:t>ReMindLog.csv</a:t>
            </a:r>
            <a:endParaRPr i="1"/>
          </a:p>
        </p:txBody>
      </p:sp>
      <p:pic>
        <p:nvPicPr>
          <p:cNvPr id="602" name="Google Shape;602;p66"/>
          <p:cNvPicPr preferRelativeResize="0"/>
          <p:nvPr/>
        </p:nvPicPr>
        <p:blipFill>
          <a:blip r:embed="rId5">
            <a:alphaModFix/>
          </a:blip>
          <a:stretch>
            <a:fillRect/>
          </a:stretch>
        </p:blipFill>
        <p:spPr>
          <a:xfrm>
            <a:off x="6070125" y="2672446"/>
            <a:ext cx="2789725" cy="356202"/>
          </a:xfrm>
          <a:prstGeom prst="rect">
            <a:avLst/>
          </a:prstGeom>
          <a:noFill/>
          <a:ln>
            <a:noFill/>
          </a:ln>
        </p:spPr>
      </p:pic>
      <p:sp>
        <p:nvSpPr>
          <p:cNvPr descr="User personal data" id="603" name="Google Shape;603;p66"/>
          <p:cNvSpPr txBox="1"/>
          <p:nvPr>
            <p:ph idx="4" type="subTitle"/>
          </p:nvPr>
        </p:nvSpPr>
        <p:spPr>
          <a:xfrm>
            <a:off x="3705975" y="3619500"/>
            <a:ext cx="5227200" cy="2484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lang="en"/>
              <a:t>The interface is drawn using OpenCV with some custom functions to produce bevelled edges</a:t>
            </a:r>
            <a:endParaRPr i="1"/>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SzPts val="1000"/>
              <a:buNone/>
            </a:pPr>
            <a:r>
              <a:t/>
            </a:r>
            <a:endParaRPr/>
          </a:p>
        </p:txBody>
      </p:sp>
      <p:sp>
        <p:nvSpPr>
          <p:cNvPr descr="User personal data" id="604" name="Google Shape;604;p66"/>
          <p:cNvSpPr txBox="1"/>
          <p:nvPr>
            <p:ph idx="4" type="subTitle"/>
          </p:nvPr>
        </p:nvSpPr>
        <p:spPr>
          <a:xfrm>
            <a:off x="3705975" y="3892100"/>
            <a:ext cx="5227200" cy="6411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lang="en"/>
              <a:t>Icons are parsed from a folder called “Images” in the project root. To add new icons you just add the image to that folder and rename it as an identifier, on startup the program will cache any images in that folder.</a:t>
            </a:r>
            <a:endParaRPr/>
          </a:p>
        </p:txBody>
      </p:sp>
      <p:sp>
        <p:nvSpPr>
          <p:cNvPr descr="User personal data" id="605" name="Google Shape;605;p66"/>
          <p:cNvSpPr txBox="1"/>
          <p:nvPr>
            <p:ph idx="4" type="subTitle"/>
          </p:nvPr>
        </p:nvSpPr>
        <p:spPr>
          <a:xfrm>
            <a:off x="3705975" y="4533200"/>
            <a:ext cx="5227200" cy="4905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lang="en"/>
              <a:t>Icons are from </a:t>
            </a:r>
            <a:r>
              <a:rPr lang="en" u="sng">
                <a:solidFill>
                  <a:schemeClr val="hlink"/>
                </a:solidFill>
                <a:hlinkClick r:id="rId6"/>
              </a:rPr>
              <a:t>https://game-icons.net/</a:t>
            </a:r>
            <a:r>
              <a:rPr lang="en"/>
              <a:t>, but supports dynamic content scaling and chroma masking for backgrounds.</a:t>
            </a:r>
            <a:endParaRPr/>
          </a:p>
        </p:txBody>
      </p:sp>
      <p:pic>
        <p:nvPicPr>
          <p:cNvPr id="606" name="Google Shape;606;p66" title="Loop.gif"/>
          <p:cNvPicPr preferRelativeResize="0"/>
          <p:nvPr/>
        </p:nvPicPr>
        <p:blipFill>
          <a:blip r:embed="rId7">
            <a:alphaModFix/>
          </a:blip>
          <a:stretch>
            <a:fillRect/>
          </a:stretch>
        </p:blipFill>
        <p:spPr>
          <a:xfrm>
            <a:off x="75" y="3296225"/>
            <a:ext cx="3400797" cy="17080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67"/>
          <p:cNvSpPr/>
          <p:nvPr/>
        </p:nvSpPr>
        <p:spPr>
          <a:xfrm rot="5400000">
            <a:off x="714275" y="4290850"/>
            <a:ext cx="936600" cy="588600"/>
          </a:xfrm>
          <a:prstGeom prst="trapezoid">
            <a:avLst>
              <a:gd fmla="val 25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sp>
        <p:nvSpPr>
          <p:cNvPr id="612" name="Google Shape;612;p67"/>
          <p:cNvSpPr/>
          <p:nvPr/>
        </p:nvSpPr>
        <p:spPr>
          <a:xfrm>
            <a:off x="1407775" y="3570125"/>
            <a:ext cx="37500" cy="37500"/>
          </a:xfrm>
          <a:prstGeom prst="flowChartConnec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sp>
        <p:nvSpPr>
          <p:cNvPr id="613" name="Google Shape;613;p67"/>
          <p:cNvSpPr txBox="1"/>
          <p:nvPr>
            <p:ph type="title"/>
          </p:nvPr>
        </p:nvSpPr>
        <p:spPr>
          <a:xfrm>
            <a:off x="58050" y="25100"/>
            <a:ext cx="5501100" cy="5886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Facial Tracking Specifics</a:t>
            </a:r>
            <a:endParaRPr/>
          </a:p>
          <a:p>
            <a:pPr indent="0" lvl="0" marL="0" rtl="0" algn="l">
              <a:spcBef>
                <a:spcPts val="0"/>
              </a:spcBef>
              <a:spcAft>
                <a:spcPts val="0"/>
              </a:spcAft>
              <a:buSzPts val="3000"/>
              <a:buNone/>
            </a:pPr>
            <a:r>
              <a:t/>
            </a:r>
            <a:endParaRPr/>
          </a:p>
        </p:txBody>
      </p:sp>
      <p:pic>
        <p:nvPicPr>
          <p:cNvPr id="614" name="Google Shape;614;p67" title="Loop.gif"/>
          <p:cNvPicPr preferRelativeResize="0"/>
          <p:nvPr/>
        </p:nvPicPr>
        <p:blipFill>
          <a:blip r:embed="rId3">
            <a:alphaModFix/>
          </a:blip>
          <a:stretch>
            <a:fillRect/>
          </a:stretch>
        </p:blipFill>
        <p:spPr>
          <a:xfrm>
            <a:off x="3019425" y="3067174"/>
            <a:ext cx="3683724" cy="1992551"/>
          </a:xfrm>
          <a:prstGeom prst="rect">
            <a:avLst/>
          </a:prstGeom>
          <a:noFill/>
          <a:ln>
            <a:noFill/>
          </a:ln>
        </p:spPr>
      </p:pic>
      <p:sp>
        <p:nvSpPr>
          <p:cNvPr descr="User personal data" id="615" name="Google Shape;615;p67"/>
          <p:cNvSpPr txBox="1"/>
          <p:nvPr>
            <p:ph idx="4294967295" type="subTitle"/>
          </p:nvPr>
        </p:nvSpPr>
        <p:spPr>
          <a:xfrm>
            <a:off x="888275" y="694800"/>
            <a:ext cx="5814900" cy="22359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lang="en" sz="1100"/>
              <a:t>&gt; A “facial plane” is generated using the tracking points and cv2’s solvePnP function (Perspective-n-Point). A Rodrigues Transformation is used to convert it to a 3x3 rotational matrix. This matrix represents the facial forward as a 3d-vector.</a:t>
            </a:r>
            <a:endParaRPr sz="1100"/>
          </a:p>
          <a:p>
            <a:pPr indent="0" lvl="0" marL="0" rtl="0" algn="l">
              <a:lnSpc>
                <a:spcPct val="130000"/>
              </a:lnSpc>
              <a:spcBef>
                <a:spcPts val="0"/>
              </a:spcBef>
              <a:spcAft>
                <a:spcPts val="0"/>
              </a:spcAft>
              <a:buClr>
                <a:schemeClr val="dk1"/>
              </a:buClr>
              <a:buSzPts val="1100"/>
              <a:buFont typeface="Arial"/>
              <a:buNone/>
            </a:pPr>
            <a:r>
              <a:rPr lang="en" sz="1100"/>
              <a:t>&gt; By taking the dot product of this vector with the forward facing vector (0,0,1), you get a value from (-1)-(1). At -1, the user is pointing towards the camera, at 0, they are perpendicular. At -0.3 the side selection is determined.</a:t>
            </a:r>
            <a:endParaRPr sz="1100"/>
          </a:p>
          <a:p>
            <a:pPr indent="0" lvl="0" marL="0" rtl="0" algn="l">
              <a:lnSpc>
                <a:spcPct val="130000"/>
              </a:lnSpc>
              <a:spcBef>
                <a:spcPts val="0"/>
              </a:spcBef>
              <a:spcAft>
                <a:spcPts val="0"/>
              </a:spcAft>
              <a:buClr>
                <a:schemeClr val="dk1"/>
              </a:buClr>
              <a:buSzPts val="1100"/>
              <a:buFont typeface="Arial"/>
              <a:buNone/>
            </a:pPr>
            <a:r>
              <a:rPr lang="en" sz="1100"/>
              <a:t>&gt; All relevant tuning parameters are exposed in the Debug/Settings menu. These settings are saved on “Apply” and loaded during startup.</a:t>
            </a:r>
            <a:endParaRPr sz="1100"/>
          </a:p>
          <a:p>
            <a:pPr indent="0" lvl="0" marL="0" rtl="0" algn="l">
              <a:lnSpc>
                <a:spcPct val="130000"/>
              </a:lnSpc>
              <a:spcBef>
                <a:spcPts val="0"/>
              </a:spcBef>
              <a:spcAft>
                <a:spcPts val="0"/>
              </a:spcAft>
              <a:buClr>
                <a:schemeClr val="dk1"/>
              </a:buClr>
              <a:buSzPts val="1100"/>
              <a:buFont typeface="Arial"/>
              <a:buNone/>
            </a:pPr>
            <a:r>
              <a:rPr lang="en" sz="1100"/>
              <a:t>&gt; Values are interpolated over a set interval to account for tracking jitter which allows the device to operate in extremely poor lighting conditions. Outliers are excluded</a:t>
            </a:r>
            <a:endParaRPr sz="1100"/>
          </a:p>
          <a:p>
            <a:pPr indent="0" lvl="0" marL="0" rtl="0" algn="l">
              <a:spcBef>
                <a:spcPts val="0"/>
              </a:spcBef>
              <a:spcAft>
                <a:spcPts val="0"/>
              </a:spcAft>
              <a:buSzPts val="1000"/>
              <a:buNone/>
            </a:pPr>
            <a:r>
              <a:t/>
            </a:r>
            <a:endParaRPr/>
          </a:p>
        </p:txBody>
      </p:sp>
      <p:pic>
        <p:nvPicPr>
          <p:cNvPr id="616" name="Google Shape;616;p67"/>
          <p:cNvPicPr preferRelativeResize="0"/>
          <p:nvPr/>
        </p:nvPicPr>
        <p:blipFill>
          <a:blip r:embed="rId4">
            <a:alphaModFix/>
          </a:blip>
          <a:stretch>
            <a:fillRect/>
          </a:stretch>
        </p:blipFill>
        <p:spPr>
          <a:xfrm>
            <a:off x="6753450" y="1573300"/>
            <a:ext cx="2268599" cy="3480149"/>
          </a:xfrm>
          <a:prstGeom prst="rect">
            <a:avLst/>
          </a:prstGeom>
          <a:noFill/>
          <a:ln>
            <a:noFill/>
          </a:ln>
        </p:spPr>
      </p:pic>
      <p:sp>
        <p:nvSpPr>
          <p:cNvPr id="617" name="Google Shape;617;p67"/>
          <p:cNvSpPr/>
          <p:nvPr/>
        </p:nvSpPr>
        <p:spPr>
          <a:xfrm rot="5400000">
            <a:off x="714275" y="3294575"/>
            <a:ext cx="936600" cy="588600"/>
          </a:xfrm>
          <a:prstGeom prst="trapezoid">
            <a:avLst>
              <a:gd fmla="val 25000"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cxnSp>
        <p:nvCxnSpPr>
          <p:cNvPr id="618" name="Google Shape;618;p67"/>
          <p:cNvCxnSpPr/>
          <p:nvPr/>
        </p:nvCxnSpPr>
        <p:spPr>
          <a:xfrm>
            <a:off x="1195875" y="3588875"/>
            <a:ext cx="594000" cy="0"/>
          </a:xfrm>
          <a:prstGeom prst="straightConnector1">
            <a:avLst/>
          </a:prstGeom>
          <a:noFill/>
          <a:ln cap="flat" cmpd="sng" w="28575">
            <a:solidFill>
              <a:srgbClr val="FF0000"/>
            </a:solidFill>
            <a:prstDash val="solid"/>
            <a:round/>
            <a:headEnd len="med" w="med" type="none"/>
            <a:tailEnd len="med" w="med" type="stealth"/>
          </a:ln>
        </p:spPr>
      </p:cxnSp>
      <p:sp>
        <p:nvSpPr>
          <p:cNvPr id="619" name="Google Shape;619;p67"/>
          <p:cNvSpPr/>
          <p:nvPr/>
        </p:nvSpPr>
        <p:spPr>
          <a:xfrm>
            <a:off x="1279625" y="3428950"/>
            <a:ext cx="37500" cy="37500"/>
          </a:xfrm>
          <a:prstGeom prst="flowChartConnec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sp>
        <p:nvSpPr>
          <p:cNvPr id="620" name="Google Shape;620;p67"/>
          <p:cNvSpPr/>
          <p:nvPr/>
        </p:nvSpPr>
        <p:spPr>
          <a:xfrm>
            <a:off x="1111625" y="3428950"/>
            <a:ext cx="37500" cy="37500"/>
          </a:xfrm>
          <a:prstGeom prst="flowChartConnec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sp>
        <p:nvSpPr>
          <p:cNvPr id="621" name="Google Shape;621;p67"/>
          <p:cNvSpPr/>
          <p:nvPr/>
        </p:nvSpPr>
        <p:spPr>
          <a:xfrm>
            <a:off x="952300" y="3570125"/>
            <a:ext cx="37500" cy="37500"/>
          </a:xfrm>
          <a:prstGeom prst="flowChartConnec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sp>
        <p:nvSpPr>
          <p:cNvPr id="622" name="Google Shape;622;p67"/>
          <p:cNvSpPr/>
          <p:nvPr/>
        </p:nvSpPr>
        <p:spPr>
          <a:xfrm>
            <a:off x="1195875" y="3647475"/>
            <a:ext cx="37500" cy="37500"/>
          </a:xfrm>
          <a:prstGeom prst="flowChartConnec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sp>
        <p:nvSpPr>
          <p:cNvPr id="623" name="Google Shape;623;p67"/>
          <p:cNvSpPr/>
          <p:nvPr/>
        </p:nvSpPr>
        <p:spPr>
          <a:xfrm>
            <a:off x="1195875" y="3863375"/>
            <a:ext cx="37500" cy="37500"/>
          </a:xfrm>
          <a:prstGeom prst="flowChartConnec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Lato"/>
              <a:ea typeface="Lato"/>
              <a:cs typeface="Lato"/>
              <a:sym typeface="Lato"/>
            </a:endParaRPr>
          </a:p>
        </p:txBody>
      </p:sp>
      <p:cxnSp>
        <p:nvCxnSpPr>
          <p:cNvPr id="624" name="Google Shape;624;p67"/>
          <p:cNvCxnSpPr/>
          <p:nvPr/>
        </p:nvCxnSpPr>
        <p:spPr>
          <a:xfrm>
            <a:off x="1195864" y="4548800"/>
            <a:ext cx="594000" cy="0"/>
          </a:xfrm>
          <a:prstGeom prst="straightConnector1">
            <a:avLst/>
          </a:prstGeom>
          <a:noFill/>
          <a:ln cap="flat" cmpd="sng" w="28575">
            <a:solidFill>
              <a:srgbClr val="FF0000"/>
            </a:solidFill>
            <a:prstDash val="solid"/>
            <a:round/>
            <a:headEnd len="med" w="med" type="none"/>
            <a:tailEnd len="med" w="med" type="stealth"/>
          </a:ln>
        </p:spPr>
      </p:cxnSp>
      <p:cxnSp>
        <p:nvCxnSpPr>
          <p:cNvPr id="625" name="Google Shape;625;p67"/>
          <p:cNvCxnSpPr/>
          <p:nvPr/>
        </p:nvCxnSpPr>
        <p:spPr>
          <a:xfrm rot="10800000">
            <a:off x="1195925" y="4551750"/>
            <a:ext cx="0" cy="503100"/>
          </a:xfrm>
          <a:prstGeom prst="straightConnector1">
            <a:avLst/>
          </a:prstGeom>
          <a:noFill/>
          <a:ln cap="flat" cmpd="sng" w="28575">
            <a:solidFill>
              <a:srgbClr val="0000FF"/>
            </a:solidFill>
            <a:prstDash val="solid"/>
            <a:round/>
            <a:headEnd len="med" w="med" type="none"/>
            <a:tailEnd len="med" w="med" type="stealth"/>
          </a:ln>
        </p:spPr>
      </p:cxnSp>
      <p:sp>
        <p:nvSpPr>
          <p:cNvPr descr="User personal data" id="626" name="Google Shape;626;p67"/>
          <p:cNvSpPr txBox="1"/>
          <p:nvPr>
            <p:ph idx="4294967295" type="subTitle"/>
          </p:nvPr>
        </p:nvSpPr>
        <p:spPr>
          <a:xfrm>
            <a:off x="1824325" y="3067175"/>
            <a:ext cx="1144800" cy="10134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b="1" lang="en" sz="1200"/>
              <a:t>cv2.solvePnP</a:t>
            </a:r>
            <a:endParaRPr b="1" sz="1200"/>
          </a:p>
          <a:p>
            <a:pPr indent="0" lvl="0" marL="0" rtl="0" algn="l">
              <a:lnSpc>
                <a:spcPct val="130000"/>
              </a:lnSpc>
              <a:spcBef>
                <a:spcPts val="0"/>
              </a:spcBef>
              <a:spcAft>
                <a:spcPts val="0"/>
              </a:spcAft>
              <a:buClr>
                <a:schemeClr val="dk1"/>
              </a:buClr>
              <a:buSzPts val="1100"/>
              <a:buFont typeface="Arial"/>
              <a:buNone/>
            </a:pPr>
            <a:r>
              <a:rPr b="1" lang="en" sz="1200"/>
              <a:t>cv2.Rodrigues</a:t>
            </a:r>
            <a:br>
              <a:rPr b="1" lang="en" sz="1200"/>
            </a:br>
            <a:r>
              <a:rPr b="1" lang="en" sz="1200"/>
              <a:t>—---------------</a:t>
            </a:r>
            <a:br>
              <a:rPr b="1" lang="en" sz="1200"/>
            </a:br>
            <a:r>
              <a:rPr b="1" lang="en" sz="1200"/>
              <a:t>(0, 0.5, -0.5) = A</a:t>
            </a:r>
            <a:endParaRPr b="1" sz="1200"/>
          </a:p>
          <a:p>
            <a:pPr indent="0" lvl="0" marL="0" rtl="0" algn="l">
              <a:spcBef>
                <a:spcPts val="0"/>
              </a:spcBef>
              <a:spcAft>
                <a:spcPts val="0"/>
              </a:spcAft>
              <a:buSzPts val="1000"/>
              <a:buNone/>
            </a:pPr>
            <a:r>
              <a:t/>
            </a:r>
            <a:endParaRPr b="1" sz="1700"/>
          </a:p>
        </p:txBody>
      </p:sp>
      <p:sp>
        <p:nvSpPr>
          <p:cNvPr descr="User personal data" id="627" name="Google Shape;627;p67"/>
          <p:cNvSpPr txBox="1"/>
          <p:nvPr>
            <p:ph idx="4294967295" type="subTitle"/>
          </p:nvPr>
        </p:nvSpPr>
        <p:spPr>
          <a:xfrm>
            <a:off x="1821475" y="4153100"/>
            <a:ext cx="1144800" cy="7914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b="1" lang="en" sz="1300"/>
              <a:t>np.dot(A,B)</a:t>
            </a:r>
            <a:endParaRPr b="1" sz="1300"/>
          </a:p>
          <a:p>
            <a:pPr indent="0" lvl="0" marL="0" rtl="0" algn="l">
              <a:lnSpc>
                <a:spcPct val="130000"/>
              </a:lnSpc>
              <a:spcBef>
                <a:spcPts val="0"/>
              </a:spcBef>
              <a:spcAft>
                <a:spcPts val="0"/>
              </a:spcAft>
              <a:buClr>
                <a:schemeClr val="dk1"/>
              </a:buClr>
              <a:buSzPts val="1100"/>
              <a:buFont typeface="Arial"/>
              <a:buNone/>
            </a:pPr>
            <a:r>
              <a:rPr b="1" lang="en" sz="1300"/>
              <a:t>—--------------</a:t>
            </a:r>
            <a:endParaRPr b="1" sz="1300"/>
          </a:p>
          <a:p>
            <a:pPr indent="0" lvl="0" marL="0" rtl="0" algn="l">
              <a:lnSpc>
                <a:spcPct val="130000"/>
              </a:lnSpc>
              <a:spcBef>
                <a:spcPts val="0"/>
              </a:spcBef>
              <a:spcAft>
                <a:spcPts val="0"/>
              </a:spcAft>
              <a:buClr>
                <a:schemeClr val="dk1"/>
              </a:buClr>
              <a:buSzPts val="1100"/>
              <a:buFont typeface="Arial"/>
              <a:buNone/>
            </a:pPr>
            <a:r>
              <a:rPr b="1" lang="en" sz="1300"/>
              <a:t>-0.4</a:t>
            </a:r>
            <a:endParaRPr b="1" sz="1700"/>
          </a:p>
        </p:txBody>
      </p:sp>
      <p:sp>
        <p:nvSpPr>
          <p:cNvPr descr="User personal data" id="628" name="Google Shape;628;p67"/>
          <p:cNvSpPr txBox="1"/>
          <p:nvPr>
            <p:ph idx="4294967295" type="subTitle"/>
          </p:nvPr>
        </p:nvSpPr>
        <p:spPr>
          <a:xfrm>
            <a:off x="1554000" y="3304100"/>
            <a:ext cx="142500" cy="2094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b="1" lang="en" sz="1200">
                <a:solidFill>
                  <a:srgbClr val="FF0000"/>
                </a:solidFill>
              </a:rPr>
              <a:t>A</a:t>
            </a:r>
            <a:endParaRPr b="1" sz="1200">
              <a:solidFill>
                <a:srgbClr val="FF0000"/>
              </a:solidFill>
            </a:endParaRPr>
          </a:p>
          <a:p>
            <a:pPr indent="0" lvl="0" marL="0" rtl="0" algn="l">
              <a:spcBef>
                <a:spcPts val="0"/>
              </a:spcBef>
              <a:spcAft>
                <a:spcPts val="0"/>
              </a:spcAft>
              <a:buSzPts val="1000"/>
              <a:buNone/>
            </a:pPr>
            <a:r>
              <a:t/>
            </a:r>
            <a:endParaRPr b="1" sz="1700">
              <a:solidFill>
                <a:srgbClr val="FF0000"/>
              </a:solidFill>
            </a:endParaRPr>
          </a:p>
        </p:txBody>
      </p:sp>
      <p:sp>
        <p:nvSpPr>
          <p:cNvPr descr="User personal data" id="629" name="Google Shape;629;p67"/>
          <p:cNvSpPr txBox="1"/>
          <p:nvPr>
            <p:ph idx="4294967295" type="subTitle"/>
          </p:nvPr>
        </p:nvSpPr>
        <p:spPr>
          <a:xfrm>
            <a:off x="1528325" y="4272150"/>
            <a:ext cx="142500" cy="2094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b="1" lang="en" sz="1200">
                <a:solidFill>
                  <a:srgbClr val="FF0000"/>
                </a:solidFill>
              </a:rPr>
              <a:t>A</a:t>
            </a:r>
            <a:endParaRPr b="1" sz="1200">
              <a:solidFill>
                <a:srgbClr val="FF0000"/>
              </a:solidFill>
            </a:endParaRPr>
          </a:p>
          <a:p>
            <a:pPr indent="0" lvl="0" marL="0" rtl="0" algn="l">
              <a:spcBef>
                <a:spcPts val="0"/>
              </a:spcBef>
              <a:spcAft>
                <a:spcPts val="0"/>
              </a:spcAft>
              <a:buSzPts val="1000"/>
              <a:buNone/>
            </a:pPr>
            <a:r>
              <a:t/>
            </a:r>
            <a:endParaRPr b="1" sz="1700">
              <a:solidFill>
                <a:srgbClr val="FF0000"/>
              </a:solidFill>
            </a:endParaRPr>
          </a:p>
        </p:txBody>
      </p:sp>
      <p:sp>
        <p:nvSpPr>
          <p:cNvPr descr="User personal data" id="630" name="Google Shape;630;p67"/>
          <p:cNvSpPr txBox="1"/>
          <p:nvPr>
            <p:ph idx="4294967295" type="subTitle"/>
          </p:nvPr>
        </p:nvSpPr>
        <p:spPr>
          <a:xfrm>
            <a:off x="1279625" y="4668850"/>
            <a:ext cx="142500" cy="2094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b="1" lang="en" sz="1200">
                <a:solidFill>
                  <a:srgbClr val="0000FF"/>
                </a:solidFill>
              </a:rPr>
              <a:t>B</a:t>
            </a:r>
            <a:endParaRPr b="1" sz="1200">
              <a:solidFill>
                <a:srgbClr val="0000FF"/>
              </a:solidFill>
            </a:endParaRPr>
          </a:p>
          <a:p>
            <a:pPr indent="0" lvl="0" marL="0" rtl="0" algn="l">
              <a:spcBef>
                <a:spcPts val="0"/>
              </a:spcBef>
              <a:spcAft>
                <a:spcPts val="0"/>
              </a:spcAft>
              <a:buSzPts val="1000"/>
              <a:buNone/>
            </a:pPr>
            <a:r>
              <a:t/>
            </a:r>
            <a:endParaRPr b="1" sz="17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68"/>
          <p:cNvSpPr txBox="1"/>
          <p:nvPr>
            <p:ph idx="1" type="subTitle"/>
          </p:nvPr>
        </p:nvSpPr>
        <p:spPr>
          <a:xfrm>
            <a:off x="958450" y="4298625"/>
            <a:ext cx="2008500" cy="4527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100"/>
              <a:buNone/>
            </a:pPr>
            <a:r>
              <a:rPr lang="en"/>
              <a:t>Date</a:t>
            </a:r>
            <a:endParaRPr/>
          </a:p>
          <a:p>
            <a:pPr indent="0" lvl="0" marL="0" rtl="0" algn="l">
              <a:lnSpc>
                <a:spcPct val="100000"/>
              </a:lnSpc>
              <a:spcBef>
                <a:spcPts val="0"/>
              </a:spcBef>
              <a:spcAft>
                <a:spcPts val="0"/>
              </a:spcAft>
              <a:buSzPts val="1100"/>
              <a:buNone/>
            </a:pPr>
            <a:r>
              <a:rPr lang="en"/>
              <a:t>Company Name</a:t>
            </a:r>
            <a:endParaRPr/>
          </a:p>
          <a:p>
            <a:pPr indent="0" lvl="0" marL="0" rtl="0" algn="l">
              <a:spcBef>
                <a:spcPts val="0"/>
              </a:spcBef>
              <a:spcAft>
                <a:spcPts val="0"/>
              </a:spcAft>
              <a:buSzPts val="1100"/>
              <a:buNone/>
            </a:pPr>
            <a:r>
              <a:t/>
            </a:r>
            <a:endParaRPr/>
          </a:p>
        </p:txBody>
      </p:sp>
      <p:sp>
        <p:nvSpPr>
          <p:cNvPr id="636" name="Google Shape;636;p68"/>
          <p:cNvSpPr txBox="1"/>
          <p:nvPr>
            <p:ph type="title"/>
          </p:nvPr>
        </p:nvSpPr>
        <p:spPr>
          <a:xfrm>
            <a:off x="626175" y="145200"/>
            <a:ext cx="3697500" cy="15387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t/>
            </a:r>
            <a:endParaRPr b="1" sz="3200">
              <a:solidFill>
                <a:srgbClr val="FFFFFF"/>
              </a:solidFill>
              <a:latin typeface="Arial"/>
              <a:ea typeface="Arial"/>
              <a:cs typeface="Arial"/>
              <a:sym typeface="Arial"/>
            </a:endParaRPr>
          </a:p>
          <a:p>
            <a:pPr indent="0" lvl="0" marL="0" rtl="0" algn="l">
              <a:lnSpc>
                <a:spcPct val="90000"/>
              </a:lnSpc>
              <a:spcBef>
                <a:spcPts val="0"/>
              </a:spcBef>
              <a:spcAft>
                <a:spcPts val="0"/>
              </a:spcAft>
              <a:buClr>
                <a:schemeClr val="dk1"/>
              </a:buClr>
              <a:buSzPts val="1100"/>
              <a:buFont typeface="Arial"/>
              <a:buNone/>
            </a:pPr>
            <a:r>
              <a:rPr lang="en" sz="3700"/>
              <a:t>Mounting of the device</a:t>
            </a:r>
            <a:endParaRPr/>
          </a:p>
        </p:txBody>
      </p:sp>
      <p:pic>
        <p:nvPicPr>
          <p:cNvPr id="637" name="Google Shape;637;p68" title="Monitor_Mounting_Slide.jpg"/>
          <p:cNvPicPr preferRelativeResize="0"/>
          <p:nvPr/>
        </p:nvPicPr>
        <p:blipFill>
          <a:blip r:embed="rId3">
            <a:alphaModFix/>
          </a:blip>
          <a:stretch>
            <a:fillRect/>
          </a:stretch>
        </p:blipFill>
        <p:spPr>
          <a:xfrm>
            <a:off x="4063" y="0"/>
            <a:ext cx="913588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69"/>
          <p:cNvSpPr txBox="1"/>
          <p:nvPr>
            <p:ph idx="2" type="title"/>
          </p:nvPr>
        </p:nvSpPr>
        <p:spPr>
          <a:xfrm>
            <a:off x="916350" y="997350"/>
            <a:ext cx="7311300" cy="5457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2400"/>
              <a:buNone/>
            </a:pPr>
            <a:r>
              <a:rPr lang="en"/>
              <a:t>Limitations</a:t>
            </a:r>
            <a:endParaRPr/>
          </a:p>
          <a:p>
            <a:pPr indent="0" lvl="0" marL="0" rtl="0" algn="l">
              <a:lnSpc>
                <a:spcPct val="100000"/>
              </a:lnSpc>
              <a:spcBef>
                <a:spcPts val="0"/>
              </a:spcBef>
              <a:spcAft>
                <a:spcPts val="0"/>
              </a:spcAft>
              <a:buSzPts val="2400"/>
              <a:buNone/>
            </a:pPr>
            <a:r>
              <a:t/>
            </a:r>
            <a:endParaRPr sz="2200">
              <a:latin typeface="Lato"/>
              <a:ea typeface="Lato"/>
              <a:cs typeface="Lato"/>
              <a:sym typeface="Lato"/>
            </a:endParaRPr>
          </a:p>
          <a:p>
            <a:pPr indent="0" lvl="0" marL="0" rtl="0" algn="l">
              <a:spcBef>
                <a:spcPts val="0"/>
              </a:spcBef>
              <a:spcAft>
                <a:spcPts val="0"/>
              </a:spcAft>
              <a:buSzPts val="2400"/>
              <a:buNone/>
            </a:pPr>
            <a:r>
              <a:t/>
            </a:r>
            <a:endParaRPr sz="2200">
              <a:latin typeface="Lato"/>
              <a:ea typeface="Lato"/>
              <a:cs typeface="Lato"/>
              <a:sym typeface="Lato"/>
            </a:endParaRPr>
          </a:p>
        </p:txBody>
      </p:sp>
      <p:sp>
        <p:nvSpPr>
          <p:cNvPr id="643" name="Google Shape;643;p69"/>
          <p:cNvSpPr txBox="1"/>
          <p:nvPr>
            <p:ph type="title"/>
          </p:nvPr>
        </p:nvSpPr>
        <p:spPr>
          <a:xfrm>
            <a:off x="747750" y="997350"/>
            <a:ext cx="7648500" cy="3148800"/>
          </a:xfrm>
          <a:prstGeom prst="rect">
            <a:avLst/>
          </a:prstGeom>
        </p:spPr>
        <p:txBody>
          <a:bodyPr anchorCtr="0" anchor="t" bIns="0" lIns="0" spcFirstLastPara="1" rIns="91425" wrap="square" tIns="0">
            <a:noAutofit/>
          </a:bodyPr>
          <a:lstStyle/>
          <a:p>
            <a:pPr indent="0" lvl="0" marL="0" rtl="0" algn="l">
              <a:spcBef>
                <a:spcPts val="0"/>
              </a:spcBef>
              <a:spcAft>
                <a:spcPts val="0"/>
              </a:spcAft>
              <a:buClr>
                <a:schemeClr val="dk1"/>
              </a:buClr>
              <a:buSzPts val="1100"/>
              <a:buNone/>
            </a:pPr>
            <a:r>
              <a:t/>
            </a:r>
            <a:endParaRPr sz="5200"/>
          </a:p>
          <a:p>
            <a:pPr indent="-336550" lvl="0" marL="457200" rtl="0" algn="l">
              <a:spcBef>
                <a:spcPts val="0"/>
              </a:spcBef>
              <a:spcAft>
                <a:spcPts val="0"/>
              </a:spcAft>
              <a:buClr>
                <a:schemeClr val="accent5"/>
              </a:buClr>
              <a:buSzPts val="1700"/>
              <a:buChar char="●"/>
            </a:pPr>
            <a:r>
              <a:rPr lang="en" sz="1700">
                <a:solidFill>
                  <a:schemeClr val="accent5"/>
                </a:solidFill>
              </a:rPr>
              <a:t>The device has not undergone formal clinical trials or FDA clearance, so it cannot yet be used as a diagnostic tool. </a:t>
            </a:r>
            <a:endParaRPr sz="1700">
              <a:solidFill>
                <a:schemeClr val="accent5"/>
              </a:solidFill>
            </a:endParaRPr>
          </a:p>
          <a:p>
            <a:pPr indent="-336550" lvl="0" marL="457200" rtl="0" algn="l">
              <a:spcBef>
                <a:spcPts val="0"/>
              </a:spcBef>
              <a:spcAft>
                <a:spcPts val="0"/>
              </a:spcAft>
              <a:buClr>
                <a:schemeClr val="accent5"/>
              </a:buClr>
              <a:buSzPts val="1700"/>
              <a:buChar char="●"/>
            </a:pPr>
            <a:r>
              <a:rPr lang="en" sz="1700">
                <a:solidFill>
                  <a:schemeClr val="accent5"/>
                </a:solidFill>
              </a:rPr>
              <a:t>Facial tracking accuracy degrades if the patient is lying at an extreme angle or has significant facial asymmetry from their condition.</a:t>
            </a:r>
            <a:endParaRPr sz="1700">
              <a:solidFill>
                <a:schemeClr val="accent5"/>
              </a:solidFill>
            </a:endParaRPr>
          </a:p>
          <a:p>
            <a:pPr indent="-336550" lvl="0" marL="457200" rtl="0" algn="l">
              <a:spcBef>
                <a:spcPts val="0"/>
              </a:spcBef>
              <a:spcAft>
                <a:spcPts val="0"/>
              </a:spcAft>
              <a:buClr>
                <a:schemeClr val="accent5"/>
              </a:buClr>
              <a:buSzPts val="1700"/>
              <a:buChar char="●"/>
            </a:pPr>
            <a:r>
              <a:rPr lang="en" sz="1700">
                <a:solidFill>
                  <a:schemeClr val="accent5"/>
                </a:solidFill>
              </a:rPr>
              <a:t>The system requires a power outlet nearby and has no battery backup, limiting placement flexibility in some rooms. </a:t>
            </a:r>
            <a:endParaRPr sz="1700">
              <a:solidFill>
                <a:schemeClr val="accent5"/>
              </a:solidFill>
            </a:endParaRPr>
          </a:p>
          <a:p>
            <a:pPr indent="-336550" lvl="0" marL="457200" rtl="0" algn="l">
              <a:spcBef>
                <a:spcPts val="0"/>
              </a:spcBef>
              <a:spcAft>
                <a:spcPts val="0"/>
              </a:spcAft>
              <a:buClr>
                <a:schemeClr val="accent5"/>
              </a:buClr>
              <a:buSzPts val="1700"/>
              <a:buChar char="●"/>
            </a:pPr>
            <a:r>
              <a:rPr lang="en" sz="1700">
                <a:solidFill>
                  <a:schemeClr val="accent5"/>
                </a:solidFill>
              </a:rPr>
              <a:t>Session data is exported manually via USB with no automatic cloud sync, which adds a step for clinical staff. </a:t>
            </a:r>
            <a:endParaRPr sz="1300">
              <a:solidFill>
                <a:schemeClr val="accent5"/>
              </a:solidFill>
              <a:latin typeface="Arial"/>
              <a:ea typeface="Arial"/>
              <a:cs typeface="Arial"/>
              <a:sym typeface="Arial"/>
            </a:endParaRPr>
          </a:p>
          <a:p>
            <a:pPr indent="0" lvl="0" marL="0" rtl="0" algn="l">
              <a:spcBef>
                <a:spcPts val="0"/>
              </a:spcBef>
              <a:spcAft>
                <a:spcPts val="0"/>
              </a:spcAft>
              <a:buSzPts val="4800"/>
              <a:buNone/>
            </a:pPr>
            <a:r>
              <a:t/>
            </a:r>
            <a:endParaRPr sz="1500">
              <a:solidFill>
                <a:schemeClr val="accent5"/>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70"/>
          <p:cNvSpPr/>
          <p:nvPr/>
        </p:nvSpPr>
        <p:spPr>
          <a:xfrm>
            <a:off x="749800" y="0"/>
            <a:ext cx="8394200" cy="5149746"/>
          </a:xfrm>
          <a:custGeom>
            <a:rect b="b" l="l" r="r" t="t"/>
            <a:pathLst>
              <a:path extrusionOk="0" h="206444" w="335768">
                <a:moveTo>
                  <a:pt x="31959" y="0"/>
                </a:moveTo>
                <a:lnTo>
                  <a:pt x="0" y="31565"/>
                </a:lnTo>
                <a:lnTo>
                  <a:pt x="0" y="206444"/>
                </a:lnTo>
                <a:lnTo>
                  <a:pt x="335768" y="206444"/>
                </a:lnTo>
                <a:lnTo>
                  <a:pt x="335768" y="292"/>
                </a:lnTo>
                <a:close/>
              </a:path>
            </a:pathLst>
          </a:custGeom>
          <a:solidFill>
            <a:schemeClr val="lt1"/>
          </a:solidFill>
          <a:ln cap="flat" cmpd="sng" w="9525">
            <a:solidFill>
              <a:schemeClr val="accent2"/>
            </a:solidFill>
            <a:prstDash val="solid"/>
            <a:round/>
            <a:headEnd len="sm" w="sm" type="none"/>
            <a:tailEnd len="sm" w="sm" type="none"/>
          </a:ln>
        </p:spPr>
      </p:sp>
      <p:sp>
        <p:nvSpPr>
          <p:cNvPr id="649" name="Google Shape;649;p70"/>
          <p:cNvSpPr/>
          <p:nvPr/>
        </p:nvSpPr>
        <p:spPr>
          <a:xfrm>
            <a:off x="2556275" y="294200"/>
            <a:ext cx="6587725" cy="4878500"/>
          </a:xfrm>
          <a:custGeom>
            <a:rect b="b" l="l" r="r" t="t"/>
            <a:pathLst>
              <a:path extrusionOk="0" h="195140" w="263509">
                <a:moveTo>
                  <a:pt x="32919" y="0"/>
                </a:moveTo>
                <a:lnTo>
                  <a:pt x="0" y="32096"/>
                </a:lnTo>
                <a:lnTo>
                  <a:pt x="60" y="194886"/>
                </a:lnTo>
                <a:lnTo>
                  <a:pt x="263509" y="195140"/>
                </a:lnTo>
                <a:lnTo>
                  <a:pt x="263347" y="0"/>
                </a:lnTo>
                <a:close/>
              </a:path>
            </a:pathLst>
          </a:custGeom>
          <a:solidFill>
            <a:schemeClr val="dk2"/>
          </a:solidFill>
          <a:ln cap="flat" cmpd="sng" w="9525">
            <a:solidFill>
              <a:schemeClr val="accent2"/>
            </a:solidFill>
            <a:prstDash val="solid"/>
            <a:round/>
            <a:headEnd len="sm" w="sm" type="none"/>
            <a:tailEnd len="sm" w="sm" type="none"/>
          </a:ln>
        </p:spPr>
      </p:sp>
      <p:sp>
        <p:nvSpPr>
          <p:cNvPr id="650" name="Google Shape;650;p70"/>
          <p:cNvSpPr/>
          <p:nvPr/>
        </p:nvSpPr>
        <p:spPr>
          <a:xfrm>
            <a:off x="4395250" y="633675"/>
            <a:ext cx="4748750" cy="4539025"/>
          </a:xfrm>
          <a:custGeom>
            <a:rect b="b" l="l" r="r" t="t"/>
            <a:pathLst>
              <a:path extrusionOk="0" h="181561" w="189950">
                <a:moveTo>
                  <a:pt x="189950" y="104"/>
                </a:moveTo>
                <a:lnTo>
                  <a:pt x="30038" y="0"/>
                </a:lnTo>
                <a:lnTo>
                  <a:pt x="0" y="29215"/>
                </a:lnTo>
                <a:lnTo>
                  <a:pt x="466" y="181561"/>
                </a:lnTo>
                <a:lnTo>
                  <a:pt x="189950" y="181561"/>
                </a:lnTo>
                <a:close/>
              </a:path>
            </a:pathLst>
          </a:custGeom>
          <a:solidFill>
            <a:schemeClr val="lt2"/>
          </a:solidFill>
          <a:ln cap="flat" cmpd="sng" w="9525">
            <a:solidFill>
              <a:schemeClr val="accent2"/>
            </a:solidFill>
            <a:prstDash val="solid"/>
            <a:round/>
            <a:headEnd len="sm" w="sm" type="none"/>
            <a:tailEnd len="sm" w="sm" type="none"/>
          </a:ln>
        </p:spPr>
      </p:sp>
      <p:sp>
        <p:nvSpPr>
          <p:cNvPr id="651" name="Google Shape;651;p70"/>
          <p:cNvSpPr/>
          <p:nvPr/>
        </p:nvSpPr>
        <p:spPr>
          <a:xfrm>
            <a:off x="6229350" y="969000"/>
            <a:ext cx="2914650" cy="4197350"/>
          </a:xfrm>
          <a:custGeom>
            <a:rect b="b" l="l" r="r" t="t"/>
            <a:pathLst>
              <a:path extrusionOk="0" h="167894" w="116586">
                <a:moveTo>
                  <a:pt x="116582" y="166"/>
                </a:moveTo>
                <a:lnTo>
                  <a:pt x="25645" y="166"/>
                </a:lnTo>
                <a:lnTo>
                  <a:pt x="133" y="25266"/>
                </a:lnTo>
                <a:lnTo>
                  <a:pt x="0" y="167894"/>
                </a:lnTo>
                <a:lnTo>
                  <a:pt x="116383" y="167640"/>
                </a:lnTo>
                <a:lnTo>
                  <a:pt x="116586" y="0"/>
                </a:lnTo>
                <a:close/>
              </a:path>
            </a:pathLst>
          </a:custGeom>
          <a:solidFill>
            <a:schemeClr val="accent1"/>
          </a:solidFill>
          <a:ln cap="flat" cmpd="sng" w="9525">
            <a:solidFill>
              <a:schemeClr val="accent2"/>
            </a:solidFill>
            <a:prstDash val="solid"/>
            <a:round/>
            <a:headEnd len="sm" w="sm" type="none"/>
            <a:tailEnd len="sm" w="sm" type="none"/>
          </a:ln>
        </p:spPr>
      </p:sp>
      <p:sp>
        <p:nvSpPr>
          <p:cNvPr id="652" name="Google Shape;652;p70"/>
          <p:cNvSpPr txBox="1"/>
          <p:nvPr>
            <p:ph idx="14" type="title"/>
          </p:nvPr>
        </p:nvSpPr>
        <p:spPr>
          <a:xfrm>
            <a:off x="120800" y="207904"/>
            <a:ext cx="3593100" cy="1008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500"/>
              <a:buNone/>
            </a:pPr>
            <a:r>
              <a:rPr lang="en" sz="3600">
                <a:solidFill>
                  <a:schemeClr val="accent4"/>
                </a:solidFill>
                <a:highlight>
                  <a:schemeClr val="lt1"/>
                </a:highlight>
              </a:rPr>
              <a:t>Future Work</a:t>
            </a:r>
            <a:endParaRPr sz="3600">
              <a:solidFill>
                <a:schemeClr val="accent4"/>
              </a:solidFill>
              <a:highlight>
                <a:schemeClr val="lt1"/>
              </a:highlight>
            </a:endParaRPr>
          </a:p>
        </p:txBody>
      </p:sp>
      <p:sp>
        <p:nvSpPr>
          <p:cNvPr id="653" name="Google Shape;653;p70"/>
          <p:cNvSpPr txBox="1"/>
          <p:nvPr>
            <p:ph idx="6" type="title"/>
          </p:nvPr>
        </p:nvSpPr>
        <p:spPr>
          <a:xfrm>
            <a:off x="966625" y="2228000"/>
            <a:ext cx="1294500" cy="21048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1400"/>
              <a:t>Allowing our industry partner to test the product and give us real use case data.</a:t>
            </a:r>
            <a:endParaRPr sz="1400"/>
          </a:p>
        </p:txBody>
      </p:sp>
      <p:sp>
        <p:nvSpPr>
          <p:cNvPr id="654" name="Google Shape;654;p70"/>
          <p:cNvSpPr txBox="1"/>
          <p:nvPr>
            <p:ph type="title"/>
          </p:nvPr>
        </p:nvSpPr>
        <p:spPr>
          <a:xfrm>
            <a:off x="860125" y="1882900"/>
            <a:ext cx="1696200" cy="301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1200"/>
              <a:buNone/>
            </a:pPr>
            <a:r>
              <a:rPr lang="en" sz="1600"/>
              <a:t>Clinical Trials</a:t>
            </a:r>
            <a:endParaRPr sz="1600"/>
          </a:p>
        </p:txBody>
      </p:sp>
      <p:sp>
        <p:nvSpPr>
          <p:cNvPr id="655" name="Google Shape;655;p70"/>
          <p:cNvSpPr txBox="1"/>
          <p:nvPr>
            <p:ph idx="7" type="title"/>
          </p:nvPr>
        </p:nvSpPr>
        <p:spPr>
          <a:xfrm>
            <a:off x="2768150" y="2228000"/>
            <a:ext cx="1294500" cy="21048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1400"/>
              <a:t>A battery would allow for more modularity and freedom of movement.</a:t>
            </a:r>
            <a:endParaRPr sz="1400"/>
          </a:p>
          <a:p>
            <a:pPr indent="0" lvl="0" marL="0" rtl="0" algn="l">
              <a:spcBef>
                <a:spcPts val="0"/>
              </a:spcBef>
              <a:spcAft>
                <a:spcPts val="0"/>
              </a:spcAft>
              <a:buClr>
                <a:schemeClr val="dk1"/>
              </a:buClr>
              <a:buSzPts val="1100"/>
              <a:buFont typeface="Arial"/>
              <a:buNone/>
            </a:pPr>
            <a:r>
              <a:t/>
            </a:r>
            <a:endParaRPr sz="1400"/>
          </a:p>
          <a:p>
            <a:pPr indent="0" lvl="0" marL="0" rtl="0" algn="l">
              <a:lnSpc>
                <a:spcPct val="100000"/>
              </a:lnSpc>
              <a:spcBef>
                <a:spcPts val="0"/>
              </a:spcBef>
              <a:spcAft>
                <a:spcPts val="0"/>
              </a:spcAft>
              <a:buNone/>
            </a:pPr>
            <a:r>
              <a:t/>
            </a:r>
            <a:endParaRPr sz="1400"/>
          </a:p>
        </p:txBody>
      </p:sp>
      <p:sp>
        <p:nvSpPr>
          <p:cNvPr id="656" name="Google Shape;656;p70"/>
          <p:cNvSpPr txBox="1"/>
          <p:nvPr>
            <p:ph idx="2" type="title"/>
          </p:nvPr>
        </p:nvSpPr>
        <p:spPr>
          <a:xfrm>
            <a:off x="2667050" y="1882900"/>
            <a:ext cx="1696200" cy="301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1200"/>
              <a:buNone/>
            </a:pPr>
            <a:r>
              <a:rPr lang="en" sz="1600"/>
              <a:t>Battery</a:t>
            </a:r>
            <a:endParaRPr sz="1600"/>
          </a:p>
          <a:p>
            <a:pPr indent="0" lvl="0" marL="0" rtl="0" algn="l">
              <a:lnSpc>
                <a:spcPct val="90000"/>
              </a:lnSpc>
              <a:spcBef>
                <a:spcPts val="0"/>
              </a:spcBef>
              <a:spcAft>
                <a:spcPts val="0"/>
              </a:spcAft>
              <a:buSzPts val="1200"/>
              <a:buNone/>
            </a:pPr>
            <a:r>
              <a:t/>
            </a:r>
            <a:endParaRPr sz="1600"/>
          </a:p>
        </p:txBody>
      </p:sp>
      <p:sp>
        <p:nvSpPr>
          <p:cNvPr id="657" name="Google Shape;657;p70"/>
          <p:cNvSpPr txBox="1"/>
          <p:nvPr>
            <p:ph idx="3" type="title"/>
          </p:nvPr>
        </p:nvSpPr>
        <p:spPr>
          <a:xfrm>
            <a:off x="4473975" y="1882900"/>
            <a:ext cx="1755300" cy="301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1200"/>
              <a:buNone/>
            </a:pPr>
            <a:r>
              <a:rPr lang="en" sz="1600"/>
              <a:t>Integrating Tech.</a:t>
            </a:r>
            <a:endParaRPr sz="1600"/>
          </a:p>
        </p:txBody>
      </p:sp>
      <p:sp>
        <p:nvSpPr>
          <p:cNvPr id="658" name="Google Shape;658;p70"/>
          <p:cNvSpPr txBox="1"/>
          <p:nvPr>
            <p:ph idx="9" type="title"/>
          </p:nvPr>
        </p:nvSpPr>
        <p:spPr>
          <a:xfrm>
            <a:off x="6307282" y="1882900"/>
            <a:ext cx="1696200" cy="301800"/>
          </a:xfrm>
          <a:prstGeom prst="rect">
            <a:avLst/>
          </a:prstGeom>
        </p:spPr>
        <p:txBody>
          <a:bodyPr anchorCtr="0" anchor="t" bIns="0" lIns="0" spcFirstLastPara="1" rIns="91425" wrap="square" tIns="0">
            <a:noAutofit/>
          </a:bodyPr>
          <a:lstStyle/>
          <a:p>
            <a:pPr indent="0" lvl="0" marL="0" rtl="0" algn="l">
              <a:spcBef>
                <a:spcPts val="0"/>
              </a:spcBef>
              <a:spcAft>
                <a:spcPts val="0"/>
              </a:spcAft>
              <a:buClr>
                <a:schemeClr val="dk1"/>
              </a:buClr>
              <a:buSzPts val="1200"/>
              <a:buFont typeface="Arial"/>
              <a:buNone/>
            </a:pPr>
            <a:r>
              <a:rPr lang="en" sz="1600"/>
              <a:t>Better Mounting</a:t>
            </a:r>
            <a:endParaRPr sz="1600"/>
          </a:p>
        </p:txBody>
      </p:sp>
      <p:sp>
        <p:nvSpPr>
          <p:cNvPr id="659" name="Google Shape;659;p70"/>
          <p:cNvSpPr txBox="1"/>
          <p:nvPr>
            <p:ph idx="13" type="title"/>
          </p:nvPr>
        </p:nvSpPr>
        <p:spPr>
          <a:xfrm>
            <a:off x="6437300" y="2228000"/>
            <a:ext cx="1244400" cy="21048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1400"/>
              <a:t>Exploring other clamping options such as a flexible tripod allowing for a more streamlined mounting process.</a:t>
            </a:r>
            <a:endParaRPr sz="1400"/>
          </a:p>
          <a:p>
            <a:pPr indent="0" lvl="0" marL="0" rtl="0" algn="l">
              <a:lnSpc>
                <a:spcPct val="100000"/>
              </a:lnSpc>
              <a:spcBef>
                <a:spcPts val="0"/>
              </a:spcBef>
              <a:spcAft>
                <a:spcPts val="0"/>
              </a:spcAft>
              <a:buNone/>
            </a:pPr>
            <a:r>
              <a:t/>
            </a:r>
            <a:endParaRPr sz="1400"/>
          </a:p>
        </p:txBody>
      </p:sp>
      <p:sp>
        <p:nvSpPr>
          <p:cNvPr id="660" name="Google Shape;660;p70"/>
          <p:cNvSpPr txBox="1"/>
          <p:nvPr>
            <p:ph idx="8" type="title"/>
          </p:nvPr>
        </p:nvSpPr>
        <p:spPr>
          <a:xfrm>
            <a:off x="4609425" y="2228000"/>
            <a:ext cx="1376700" cy="21048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1400"/>
              <a:t>Our industry partner was open to the idea of adding a Tobii eye tracker to improve facial tracking even more.</a:t>
            </a:r>
            <a:endParaRPr sz="1400"/>
          </a:p>
        </p:txBody>
      </p:sp>
      <p:pic>
        <p:nvPicPr>
          <p:cNvPr id="661" name="Google Shape;661;p70"/>
          <p:cNvPicPr preferRelativeResize="0"/>
          <p:nvPr/>
        </p:nvPicPr>
        <p:blipFill>
          <a:blip r:embed="rId3">
            <a:alphaModFix/>
          </a:blip>
          <a:stretch>
            <a:fillRect/>
          </a:stretch>
        </p:blipFill>
        <p:spPr>
          <a:xfrm>
            <a:off x="7955033" y="1722750"/>
            <a:ext cx="1093717" cy="2743200"/>
          </a:xfrm>
          <a:prstGeom prst="rect">
            <a:avLst/>
          </a:prstGeom>
          <a:noFill/>
          <a:ln>
            <a:noFill/>
          </a:ln>
          <a:effectLst>
            <a:outerShdw blurRad="228600" rotWithShape="0" algn="bl" dir="8340000" dist="7620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accent6"/>
        </a:solidFill>
      </p:bgPr>
    </p:bg>
    <p:spTree>
      <p:nvGrpSpPr>
        <p:cNvPr id="665" name="Shape 665"/>
        <p:cNvGrpSpPr/>
        <p:nvPr/>
      </p:nvGrpSpPr>
      <p:grpSpPr>
        <a:xfrm>
          <a:off x="0" y="0"/>
          <a:ext cx="0" cy="0"/>
          <a:chOff x="0" y="0"/>
          <a:chExt cx="0" cy="0"/>
        </a:xfrm>
      </p:grpSpPr>
      <p:sp>
        <p:nvSpPr>
          <p:cNvPr id="666" name="Google Shape;666;p71"/>
          <p:cNvSpPr/>
          <p:nvPr/>
        </p:nvSpPr>
        <p:spPr>
          <a:xfrm flipH="1" rot="5400000">
            <a:off x="4338150" y="593025"/>
            <a:ext cx="1872600" cy="2105700"/>
          </a:xfrm>
          <a:prstGeom prst="snip1Rect">
            <a:avLst>
              <a:gd fmla="val 15459"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667" name="Google Shape;667;p71"/>
          <p:cNvSpPr/>
          <p:nvPr/>
        </p:nvSpPr>
        <p:spPr>
          <a:xfrm flipH="1" rot="5400000">
            <a:off x="6445650" y="2466025"/>
            <a:ext cx="1869000" cy="2105700"/>
          </a:xfrm>
          <a:prstGeom prst="snip1Rect">
            <a:avLst>
              <a:gd fmla="val 15459"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668" name="Google Shape;668;p71"/>
          <p:cNvSpPr txBox="1"/>
          <p:nvPr>
            <p:ph type="title"/>
          </p:nvPr>
        </p:nvSpPr>
        <p:spPr>
          <a:xfrm>
            <a:off x="941650" y="795275"/>
            <a:ext cx="2861400" cy="8166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Milestones</a:t>
            </a:r>
            <a:endParaRPr/>
          </a:p>
          <a:p>
            <a:pPr indent="0" lvl="0" marL="0" rtl="0" algn="l">
              <a:spcBef>
                <a:spcPts val="0"/>
              </a:spcBef>
              <a:spcAft>
                <a:spcPts val="0"/>
              </a:spcAft>
              <a:buSzPts val="3000"/>
              <a:buNone/>
            </a:pPr>
            <a:r>
              <a:t/>
            </a:r>
            <a:endParaRPr/>
          </a:p>
        </p:txBody>
      </p:sp>
      <p:sp>
        <p:nvSpPr>
          <p:cNvPr id="669" name="Google Shape;669;p71"/>
          <p:cNvSpPr txBox="1"/>
          <p:nvPr>
            <p:ph idx="13" type="title"/>
          </p:nvPr>
        </p:nvSpPr>
        <p:spPr>
          <a:xfrm>
            <a:off x="966700" y="1417525"/>
            <a:ext cx="2072700" cy="17052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3100"/>
              <a:buNone/>
            </a:pPr>
            <a:r>
              <a:rPr lang="en"/>
              <a:t>Take a look back at the company history. </a:t>
            </a:r>
            <a:endParaRPr/>
          </a:p>
          <a:p>
            <a:pPr indent="0" lvl="0" marL="0" rtl="0" algn="l">
              <a:spcBef>
                <a:spcPts val="0"/>
              </a:spcBef>
              <a:spcAft>
                <a:spcPts val="0"/>
              </a:spcAft>
              <a:buSzPts val="3100"/>
              <a:buNone/>
            </a:pPr>
            <a:r>
              <a:t/>
            </a:r>
            <a:endParaRPr/>
          </a:p>
          <a:p>
            <a:pPr indent="0" lvl="0" marL="0" rtl="0" algn="l">
              <a:lnSpc>
                <a:spcPct val="115000"/>
              </a:lnSpc>
              <a:spcBef>
                <a:spcPts val="0"/>
              </a:spcBef>
              <a:spcAft>
                <a:spcPts val="0"/>
              </a:spcAft>
              <a:buSzPts val="3100"/>
              <a:buNone/>
            </a:pPr>
            <a:r>
              <a:rPr lang="en"/>
              <a:t>Get investors up to speed on your biggest milestones and achievements. </a:t>
            </a:r>
            <a:endParaRPr/>
          </a:p>
          <a:p>
            <a:pPr indent="0" lvl="0" marL="0" rtl="0" algn="l">
              <a:spcBef>
                <a:spcPts val="0"/>
              </a:spcBef>
              <a:spcAft>
                <a:spcPts val="0"/>
              </a:spcAft>
              <a:buSzPts val="3100"/>
              <a:buNone/>
            </a:pPr>
            <a:r>
              <a:t/>
            </a:r>
            <a:endParaRPr/>
          </a:p>
          <a:p>
            <a:pPr indent="0" lvl="0" marL="0" rtl="0" algn="l">
              <a:spcBef>
                <a:spcPts val="0"/>
              </a:spcBef>
              <a:spcAft>
                <a:spcPts val="0"/>
              </a:spcAft>
              <a:buSzPts val="3100"/>
              <a:buNone/>
            </a:pPr>
            <a:r>
              <a:t/>
            </a:r>
            <a:endParaRPr/>
          </a:p>
        </p:txBody>
      </p:sp>
      <p:sp>
        <p:nvSpPr>
          <p:cNvPr id="670" name="Google Shape;670;p71"/>
          <p:cNvSpPr txBox="1"/>
          <p:nvPr>
            <p:ph idx="6" type="title"/>
          </p:nvPr>
        </p:nvSpPr>
        <p:spPr>
          <a:xfrm>
            <a:off x="4423700" y="1379550"/>
            <a:ext cx="1703700" cy="7722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3100"/>
              <a:buNone/>
            </a:pPr>
            <a:r>
              <a:rPr lang="en"/>
              <a:t>This is your first milestone. It’s the beginning of your company’s story, such as when it was founded. </a:t>
            </a:r>
            <a:endParaRPr/>
          </a:p>
          <a:p>
            <a:pPr indent="0" lvl="0" marL="0" rtl="0" algn="l">
              <a:spcBef>
                <a:spcPts val="0"/>
              </a:spcBef>
              <a:spcAft>
                <a:spcPts val="0"/>
              </a:spcAft>
              <a:buSzPts val="3100"/>
              <a:buNone/>
            </a:pPr>
            <a:r>
              <a:t/>
            </a:r>
            <a:endParaRPr/>
          </a:p>
        </p:txBody>
      </p:sp>
      <p:sp>
        <p:nvSpPr>
          <p:cNvPr id="671" name="Google Shape;671;p71"/>
          <p:cNvSpPr txBox="1"/>
          <p:nvPr>
            <p:ph idx="2" type="title"/>
          </p:nvPr>
        </p:nvSpPr>
        <p:spPr>
          <a:xfrm>
            <a:off x="4399597" y="835425"/>
            <a:ext cx="1703700" cy="482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1.</a:t>
            </a:r>
            <a:endParaRPr/>
          </a:p>
          <a:p>
            <a:pPr indent="0" lvl="0" marL="0" rtl="0" algn="l">
              <a:spcBef>
                <a:spcPts val="0"/>
              </a:spcBef>
              <a:spcAft>
                <a:spcPts val="0"/>
              </a:spcAft>
              <a:buSzPts val="3000"/>
              <a:buNone/>
            </a:pPr>
            <a:r>
              <a:t/>
            </a:r>
            <a:endParaRPr/>
          </a:p>
        </p:txBody>
      </p:sp>
      <p:sp>
        <p:nvSpPr>
          <p:cNvPr id="672" name="Google Shape;672;p71"/>
          <p:cNvSpPr txBox="1"/>
          <p:nvPr>
            <p:ph idx="3" type="title"/>
          </p:nvPr>
        </p:nvSpPr>
        <p:spPr>
          <a:xfrm>
            <a:off x="6496050" y="835425"/>
            <a:ext cx="1856700" cy="482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2.</a:t>
            </a:r>
            <a:endParaRPr/>
          </a:p>
          <a:p>
            <a:pPr indent="0" lvl="0" marL="0" rtl="0" algn="l">
              <a:spcBef>
                <a:spcPts val="0"/>
              </a:spcBef>
              <a:spcAft>
                <a:spcPts val="0"/>
              </a:spcAft>
              <a:buSzPts val="3000"/>
              <a:buNone/>
            </a:pPr>
            <a:r>
              <a:t/>
            </a:r>
            <a:endParaRPr/>
          </a:p>
        </p:txBody>
      </p:sp>
      <p:sp>
        <p:nvSpPr>
          <p:cNvPr id="673" name="Google Shape;673;p71"/>
          <p:cNvSpPr txBox="1"/>
          <p:nvPr>
            <p:ph idx="8" type="title"/>
          </p:nvPr>
        </p:nvSpPr>
        <p:spPr>
          <a:xfrm>
            <a:off x="4423700" y="3341700"/>
            <a:ext cx="1703700" cy="7722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3100"/>
              <a:buNone/>
            </a:pPr>
            <a:r>
              <a:rPr lang="en"/>
              <a:t>You can also mention when you reached certain goals or targets, such as the hiring of your 100th employee. </a:t>
            </a:r>
            <a:endParaRPr/>
          </a:p>
        </p:txBody>
      </p:sp>
      <p:sp>
        <p:nvSpPr>
          <p:cNvPr id="674" name="Google Shape;674;p71"/>
          <p:cNvSpPr txBox="1"/>
          <p:nvPr>
            <p:ph idx="4" type="title"/>
          </p:nvPr>
        </p:nvSpPr>
        <p:spPr>
          <a:xfrm>
            <a:off x="4385600" y="2797575"/>
            <a:ext cx="1776300" cy="4512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3.</a:t>
            </a:r>
            <a:endParaRPr/>
          </a:p>
          <a:p>
            <a:pPr indent="0" lvl="0" marL="0" rtl="0" algn="l">
              <a:spcBef>
                <a:spcPts val="0"/>
              </a:spcBef>
              <a:spcAft>
                <a:spcPts val="0"/>
              </a:spcAft>
              <a:buSzPts val="3000"/>
              <a:buNone/>
            </a:pPr>
            <a:r>
              <a:t/>
            </a:r>
            <a:endParaRPr/>
          </a:p>
        </p:txBody>
      </p:sp>
      <p:sp>
        <p:nvSpPr>
          <p:cNvPr id="675" name="Google Shape;675;p71"/>
          <p:cNvSpPr txBox="1"/>
          <p:nvPr>
            <p:ph idx="5" type="title"/>
          </p:nvPr>
        </p:nvSpPr>
        <p:spPr>
          <a:xfrm>
            <a:off x="6496050" y="2797575"/>
            <a:ext cx="1703700" cy="4512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3000"/>
              <a:buNone/>
            </a:pPr>
            <a:r>
              <a:rPr lang="en"/>
              <a:t>4.</a:t>
            </a:r>
            <a:endParaRPr/>
          </a:p>
          <a:p>
            <a:pPr indent="0" lvl="0" marL="0" rtl="0" algn="l">
              <a:spcBef>
                <a:spcPts val="0"/>
              </a:spcBef>
              <a:spcAft>
                <a:spcPts val="0"/>
              </a:spcAft>
              <a:buSzPts val="3000"/>
              <a:buNone/>
            </a:pPr>
            <a:r>
              <a:t/>
            </a:r>
            <a:endParaRPr/>
          </a:p>
        </p:txBody>
      </p:sp>
      <p:sp>
        <p:nvSpPr>
          <p:cNvPr id="676" name="Google Shape;676;p71"/>
          <p:cNvSpPr txBox="1"/>
          <p:nvPr>
            <p:ph idx="7" type="title"/>
          </p:nvPr>
        </p:nvSpPr>
        <p:spPr>
          <a:xfrm>
            <a:off x="6562725" y="1379550"/>
            <a:ext cx="1703700" cy="7722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3100"/>
              <a:buNone/>
            </a:pPr>
            <a:r>
              <a:rPr lang="en"/>
              <a:t>Include any important industry awards, prizes, or achievements. Add relevant dates for each.</a:t>
            </a:r>
            <a:endParaRPr/>
          </a:p>
          <a:p>
            <a:pPr indent="0" lvl="0" marL="0" rtl="0" algn="l">
              <a:spcBef>
                <a:spcPts val="0"/>
              </a:spcBef>
              <a:spcAft>
                <a:spcPts val="0"/>
              </a:spcAft>
              <a:buSzPts val="3100"/>
              <a:buNone/>
            </a:pPr>
            <a:r>
              <a:t/>
            </a:r>
            <a:endParaRPr/>
          </a:p>
        </p:txBody>
      </p:sp>
      <p:sp>
        <p:nvSpPr>
          <p:cNvPr id="677" name="Google Shape;677;p71"/>
          <p:cNvSpPr txBox="1"/>
          <p:nvPr>
            <p:ph idx="9" type="title"/>
          </p:nvPr>
        </p:nvSpPr>
        <p:spPr>
          <a:xfrm>
            <a:off x="6562725" y="3341688"/>
            <a:ext cx="1703700" cy="7722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a:t>Include as many milestones as you want. You can duplicate this slide if you need more items.</a:t>
            </a:r>
            <a:endParaRPr/>
          </a:p>
          <a:p>
            <a:pPr indent="0" lvl="0" marL="0" rtl="0" algn="l">
              <a:spcBef>
                <a:spcPts val="0"/>
              </a:spcBef>
              <a:spcAft>
                <a:spcPts val="0"/>
              </a:spcAft>
              <a:buSzPts val="3100"/>
              <a:buNone/>
            </a:pPr>
            <a:r>
              <a:t/>
            </a:r>
            <a:endParaRPr/>
          </a:p>
          <a:p>
            <a:pPr indent="0" lvl="0" marL="0" rtl="0" algn="l">
              <a:spcBef>
                <a:spcPts val="0"/>
              </a:spcBef>
              <a:spcAft>
                <a:spcPts val="0"/>
              </a:spcAft>
              <a:buSzPts val="31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1" name="Shape 681"/>
        <p:cNvGrpSpPr/>
        <p:nvPr/>
      </p:nvGrpSpPr>
      <p:grpSpPr>
        <a:xfrm>
          <a:off x="0" y="0"/>
          <a:ext cx="0" cy="0"/>
          <a:chOff x="0" y="0"/>
          <a:chExt cx="0" cy="0"/>
        </a:xfrm>
      </p:grpSpPr>
      <p:sp>
        <p:nvSpPr>
          <p:cNvPr descr="Shape where the section titles go" id="682" name="Google Shape;682;p72"/>
          <p:cNvSpPr/>
          <p:nvPr/>
        </p:nvSpPr>
        <p:spPr>
          <a:xfrm flipH="1">
            <a:off x="3144900" y="3437851"/>
            <a:ext cx="5999100" cy="862800"/>
          </a:xfrm>
          <a:prstGeom prst="snip1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683" name="Google Shape;683;p72"/>
          <p:cNvSpPr/>
          <p:nvPr/>
        </p:nvSpPr>
        <p:spPr>
          <a:xfrm flipH="1">
            <a:off x="3144900" y="2581602"/>
            <a:ext cx="5999100" cy="862800"/>
          </a:xfrm>
          <a:prstGeom prst="snip1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684" name="Google Shape;684;p72"/>
          <p:cNvSpPr/>
          <p:nvPr/>
        </p:nvSpPr>
        <p:spPr>
          <a:xfrm flipH="1">
            <a:off x="3144900" y="1718827"/>
            <a:ext cx="5999100" cy="862800"/>
          </a:xfrm>
          <a:prstGeom prst="snip1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685" name="Google Shape;685;p72"/>
          <p:cNvSpPr/>
          <p:nvPr/>
        </p:nvSpPr>
        <p:spPr>
          <a:xfrm flipH="1">
            <a:off x="3144900" y="856153"/>
            <a:ext cx="5999100" cy="862800"/>
          </a:xfrm>
          <a:prstGeom prst="snip1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686" name="Google Shape;686;p72"/>
          <p:cNvSpPr/>
          <p:nvPr/>
        </p:nvSpPr>
        <p:spPr>
          <a:xfrm flipH="1">
            <a:off x="3144899" y="-200"/>
            <a:ext cx="5999100" cy="862800"/>
          </a:xfrm>
          <a:prstGeom prst="snip1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hape where the section titles go" id="687" name="Google Shape;687;p72"/>
          <p:cNvSpPr/>
          <p:nvPr/>
        </p:nvSpPr>
        <p:spPr>
          <a:xfrm flipH="1">
            <a:off x="3144900" y="4300651"/>
            <a:ext cx="5999100" cy="8628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descr="Spaces to add section titles" id="688" name="Google Shape;688;p72"/>
          <p:cNvSpPr txBox="1"/>
          <p:nvPr>
            <p:ph idx="1" type="subTitle"/>
          </p:nvPr>
        </p:nvSpPr>
        <p:spPr>
          <a:xfrm>
            <a:off x="411875" y="285750"/>
            <a:ext cx="2156700" cy="4527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000"/>
              <a:buNone/>
            </a:pPr>
            <a:r>
              <a:rPr lang="en"/>
              <a:t>Agenda</a:t>
            </a:r>
            <a:endParaRPr/>
          </a:p>
        </p:txBody>
      </p:sp>
      <p:sp>
        <p:nvSpPr>
          <p:cNvPr descr="Spaces to add section titles" id="689" name="Google Shape;689;p72"/>
          <p:cNvSpPr txBox="1"/>
          <p:nvPr>
            <p:ph idx="2" type="subTitle"/>
          </p:nvPr>
        </p:nvSpPr>
        <p:spPr>
          <a:xfrm>
            <a:off x="3469838" y="218278"/>
            <a:ext cx="56598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Add section title   </a:t>
            </a:r>
            <a:r>
              <a:rPr lang="en" sz="1200">
                <a:latin typeface="Quantico"/>
                <a:ea typeface="Quantico"/>
                <a:cs typeface="Quantico"/>
                <a:sym typeface="Quantico"/>
              </a:rPr>
              <a:t>(01)</a:t>
            </a:r>
            <a:r>
              <a:rPr lang="en"/>
              <a:t> </a:t>
            </a:r>
            <a:endParaRPr/>
          </a:p>
        </p:txBody>
      </p:sp>
      <p:sp>
        <p:nvSpPr>
          <p:cNvPr descr="Spaces to add section titles" id="690" name="Google Shape;690;p72"/>
          <p:cNvSpPr txBox="1"/>
          <p:nvPr>
            <p:ph idx="3" type="subTitle"/>
          </p:nvPr>
        </p:nvSpPr>
        <p:spPr>
          <a:xfrm>
            <a:off x="3469838" y="1064402"/>
            <a:ext cx="56598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Add section title   </a:t>
            </a:r>
            <a:r>
              <a:rPr lang="en" sz="1200">
                <a:latin typeface="Quantico"/>
                <a:ea typeface="Quantico"/>
                <a:cs typeface="Quantico"/>
                <a:sym typeface="Quantico"/>
              </a:rPr>
              <a:t>(02)</a:t>
            </a:r>
            <a:r>
              <a:rPr lang="en"/>
              <a:t> </a:t>
            </a:r>
            <a:endParaRPr/>
          </a:p>
        </p:txBody>
      </p:sp>
      <p:sp>
        <p:nvSpPr>
          <p:cNvPr descr="Spaces to add section titles" id="691" name="Google Shape;691;p72"/>
          <p:cNvSpPr txBox="1"/>
          <p:nvPr>
            <p:ph idx="4" type="subTitle"/>
          </p:nvPr>
        </p:nvSpPr>
        <p:spPr>
          <a:xfrm>
            <a:off x="3469838" y="1923965"/>
            <a:ext cx="56598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Add section title   </a:t>
            </a:r>
            <a:r>
              <a:rPr lang="en" sz="1200">
                <a:latin typeface="Quantico"/>
                <a:ea typeface="Quantico"/>
                <a:cs typeface="Quantico"/>
                <a:sym typeface="Quantico"/>
              </a:rPr>
              <a:t>(03)</a:t>
            </a:r>
            <a:r>
              <a:rPr lang="en"/>
              <a:t> </a:t>
            </a:r>
            <a:endParaRPr/>
          </a:p>
        </p:txBody>
      </p:sp>
      <p:sp>
        <p:nvSpPr>
          <p:cNvPr descr="Spaces to add section titles" id="692" name="Google Shape;692;p72"/>
          <p:cNvSpPr txBox="1"/>
          <p:nvPr>
            <p:ph idx="5" type="subTitle"/>
          </p:nvPr>
        </p:nvSpPr>
        <p:spPr>
          <a:xfrm>
            <a:off x="3469838" y="2810376"/>
            <a:ext cx="56598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Add section title   </a:t>
            </a:r>
            <a:r>
              <a:rPr lang="en" sz="1200">
                <a:latin typeface="Quantico"/>
                <a:ea typeface="Quantico"/>
                <a:cs typeface="Quantico"/>
                <a:sym typeface="Quantico"/>
              </a:rPr>
              <a:t>(04)</a:t>
            </a:r>
            <a:r>
              <a:rPr lang="en"/>
              <a:t> </a:t>
            </a:r>
            <a:endParaRPr/>
          </a:p>
        </p:txBody>
      </p:sp>
      <p:sp>
        <p:nvSpPr>
          <p:cNvPr descr="Spaces to add section titles" id="693" name="Google Shape;693;p72"/>
          <p:cNvSpPr txBox="1"/>
          <p:nvPr>
            <p:ph idx="6" type="subTitle"/>
          </p:nvPr>
        </p:nvSpPr>
        <p:spPr>
          <a:xfrm>
            <a:off x="3469838" y="3646164"/>
            <a:ext cx="56598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Add section title   </a:t>
            </a:r>
            <a:r>
              <a:rPr lang="en" sz="1200">
                <a:latin typeface="Quantico"/>
                <a:ea typeface="Quantico"/>
                <a:cs typeface="Quantico"/>
                <a:sym typeface="Quantico"/>
              </a:rPr>
              <a:t>(05)</a:t>
            </a:r>
            <a:r>
              <a:rPr lang="en"/>
              <a:t> </a:t>
            </a:r>
            <a:endParaRPr/>
          </a:p>
        </p:txBody>
      </p:sp>
      <p:sp>
        <p:nvSpPr>
          <p:cNvPr descr="Spaces to add section titles" id="694" name="Google Shape;694;p72"/>
          <p:cNvSpPr txBox="1"/>
          <p:nvPr>
            <p:ph idx="7" type="subTitle"/>
          </p:nvPr>
        </p:nvSpPr>
        <p:spPr>
          <a:xfrm>
            <a:off x="3469838" y="4530963"/>
            <a:ext cx="5659800" cy="452700"/>
          </a:xfrm>
          <a:prstGeom prst="rect">
            <a:avLst/>
          </a:prstGeom>
        </p:spPr>
        <p:txBody>
          <a:bodyPr anchorCtr="0" anchor="ctr" bIns="0" lIns="0" spcFirstLastPara="1" rIns="91425" wrap="square" tIns="0">
            <a:noAutofit/>
          </a:bodyPr>
          <a:lstStyle/>
          <a:p>
            <a:pPr indent="0" lvl="0" marL="0" rtl="0" algn="l">
              <a:lnSpc>
                <a:spcPct val="80000"/>
              </a:lnSpc>
              <a:spcBef>
                <a:spcPts val="0"/>
              </a:spcBef>
              <a:spcAft>
                <a:spcPts val="0"/>
              </a:spcAft>
              <a:buSzPts val="1000"/>
              <a:buNone/>
            </a:pPr>
            <a:r>
              <a:rPr lang="en"/>
              <a:t>Add section title   </a:t>
            </a:r>
            <a:r>
              <a:rPr lang="en" sz="1200">
                <a:latin typeface="Quantico"/>
                <a:ea typeface="Quantico"/>
                <a:cs typeface="Quantico"/>
                <a:sym typeface="Quantico"/>
              </a:rPr>
              <a:t>(06)</a:t>
            </a:r>
            <a:endParaRPr sz="1200">
              <a:latin typeface="Quantico"/>
              <a:ea typeface="Quantico"/>
              <a:cs typeface="Quantico"/>
              <a:sym typeface="Quantic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8" name="Shape 698"/>
        <p:cNvGrpSpPr/>
        <p:nvPr/>
      </p:nvGrpSpPr>
      <p:grpSpPr>
        <a:xfrm>
          <a:off x="0" y="0"/>
          <a:ext cx="0" cy="0"/>
          <a:chOff x="0" y="0"/>
          <a:chExt cx="0" cy="0"/>
        </a:xfrm>
      </p:grpSpPr>
      <p:pic>
        <p:nvPicPr>
          <p:cNvPr descr="A man facing the camera in an office while working on computer" id="699" name="Google Shape;699;p73"/>
          <p:cNvPicPr preferRelativeResize="0"/>
          <p:nvPr>
            <p:ph idx="2" type="pic"/>
          </p:nvPr>
        </p:nvPicPr>
        <p:blipFill rotWithShape="1">
          <a:blip r:embed="rId3">
            <a:alphaModFix/>
          </a:blip>
          <a:srcRect b="13653" l="1560" r="18427" t="32360"/>
          <a:stretch/>
        </p:blipFill>
        <p:spPr>
          <a:xfrm>
            <a:off x="1801500" y="1497750"/>
            <a:ext cx="1801498" cy="1822500"/>
          </a:xfrm>
          <a:prstGeom prst="rect">
            <a:avLst/>
          </a:prstGeom>
        </p:spPr>
      </p:pic>
      <p:pic>
        <p:nvPicPr>
          <p:cNvPr descr="A man in a shirt and sweater smiles in an office. " id="700" name="Google Shape;700;p73"/>
          <p:cNvPicPr preferRelativeResize="0"/>
          <p:nvPr>
            <p:ph idx="7" type="pic"/>
          </p:nvPr>
        </p:nvPicPr>
        <p:blipFill rotWithShape="1">
          <a:blip r:embed="rId4">
            <a:alphaModFix/>
          </a:blip>
          <a:srcRect b="13561" l="40417" r="11501" t="13568"/>
          <a:stretch/>
        </p:blipFill>
        <p:spPr>
          <a:xfrm>
            <a:off x="3603000" y="3320250"/>
            <a:ext cx="1801498" cy="1822501"/>
          </a:xfrm>
          <a:prstGeom prst="rect">
            <a:avLst/>
          </a:prstGeom>
        </p:spPr>
      </p:pic>
      <p:pic>
        <p:nvPicPr>
          <p:cNvPr descr="A man with glasses looks at the camera. " id="701" name="Google Shape;701;p73"/>
          <p:cNvPicPr preferRelativeResize="0"/>
          <p:nvPr>
            <p:ph idx="3" type="pic"/>
          </p:nvPr>
        </p:nvPicPr>
        <p:blipFill rotWithShape="1">
          <a:blip r:embed="rId5">
            <a:alphaModFix/>
          </a:blip>
          <a:srcRect b="24868" l="41724" r="8738" t="0"/>
          <a:stretch/>
        </p:blipFill>
        <p:spPr>
          <a:xfrm>
            <a:off x="1801500" y="3320250"/>
            <a:ext cx="1801498" cy="1822500"/>
          </a:xfrm>
          <a:prstGeom prst="rect">
            <a:avLst/>
          </a:prstGeom>
        </p:spPr>
      </p:pic>
      <p:pic>
        <p:nvPicPr>
          <p:cNvPr descr="A woman stands in front of a board with graphs and printouts. " id="702" name="Google Shape;702;p73"/>
          <p:cNvPicPr preferRelativeResize="0"/>
          <p:nvPr>
            <p:ph idx="4" type="pic"/>
          </p:nvPr>
        </p:nvPicPr>
        <p:blipFill rotWithShape="1">
          <a:blip r:embed="rId6">
            <a:alphaModFix/>
          </a:blip>
          <a:srcRect b="13674" l="38154" r="10423" t="7869"/>
          <a:stretch/>
        </p:blipFill>
        <p:spPr>
          <a:xfrm>
            <a:off x="0" y="1497750"/>
            <a:ext cx="1801498" cy="1822501"/>
          </a:xfrm>
          <a:prstGeom prst="rect">
            <a:avLst/>
          </a:prstGeom>
        </p:spPr>
      </p:pic>
      <p:pic>
        <p:nvPicPr>
          <p:cNvPr descr="A smiling woman in an office stands for a portrait. " id="703" name="Google Shape;703;p73"/>
          <p:cNvPicPr preferRelativeResize="0"/>
          <p:nvPr>
            <p:ph idx="5" type="pic"/>
          </p:nvPr>
        </p:nvPicPr>
        <p:blipFill rotWithShape="1">
          <a:blip r:embed="rId7">
            <a:alphaModFix/>
          </a:blip>
          <a:srcRect b="26101" l="45453" r="5787" t="0"/>
          <a:stretch/>
        </p:blipFill>
        <p:spPr>
          <a:xfrm>
            <a:off x="0" y="3320250"/>
            <a:ext cx="1801498" cy="1822501"/>
          </a:xfrm>
          <a:prstGeom prst="rect">
            <a:avLst/>
          </a:prstGeom>
        </p:spPr>
      </p:pic>
      <p:pic>
        <p:nvPicPr>
          <p:cNvPr descr="A woman wearing glasses smiles for the camera. " id="704" name="Google Shape;704;p73"/>
          <p:cNvPicPr preferRelativeResize="0"/>
          <p:nvPr>
            <p:ph idx="6" type="pic"/>
          </p:nvPr>
        </p:nvPicPr>
        <p:blipFill rotWithShape="1">
          <a:blip r:embed="rId8">
            <a:alphaModFix/>
          </a:blip>
          <a:srcRect b="15073" l="39423" r="10874" t="9483"/>
          <a:stretch/>
        </p:blipFill>
        <p:spPr>
          <a:xfrm>
            <a:off x="3603000" y="1497750"/>
            <a:ext cx="1801498" cy="1822500"/>
          </a:xfrm>
          <a:prstGeom prst="rect">
            <a:avLst/>
          </a:prstGeom>
        </p:spPr>
      </p:pic>
      <p:sp>
        <p:nvSpPr>
          <p:cNvPr descr="Shape where the text box for the name and title goes" id="705" name="Google Shape;705;p73"/>
          <p:cNvSpPr/>
          <p:nvPr/>
        </p:nvSpPr>
        <p:spPr>
          <a:xfrm>
            <a:off x="0" y="2790975"/>
            <a:ext cx="1807500" cy="530400"/>
          </a:xfrm>
          <a:prstGeom prst="snip1Rect">
            <a:avLst>
              <a:gd fmla="val 41264"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descr="Shape where the text box for the name and title goes" id="706" name="Google Shape;706;p73"/>
          <p:cNvSpPr/>
          <p:nvPr/>
        </p:nvSpPr>
        <p:spPr>
          <a:xfrm>
            <a:off x="1807500" y="2790975"/>
            <a:ext cx="1795500" cy="530400"/>
          </a:xfrm>
          <a:prstGeom prst="snip1Rect">
            <a:avLst>
              <a:gd fmla="val 41264"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descr="Shape where the text box for the name and title goes" id="707" name="Google Shape;707;p73"/>
          <p:cNvSpPr/>
          <p:nvPr/>
        </p:nvSpPr>
        <p:spPr>
          <a:xfrm>
            <a:off x="0" y="4575400"/>
            <a:ext cx="1807500" cy="569700"/>
          </a:xfrm>
          <a:prstGeom prst="snip1Rect">
            <a:avLst>
              <a:gd fmla="val 41264"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descr="Shape where the text box for the name and title goes" id="708" name="Google Shape;708;p73"/>
          <p:cNvSpPr/>
          <p:nvPr/>
        </p:nvSpPr>
        <p:spPr>
          <a:xfrm>
            <a:off x="1807500" y="4575400"/>
            <a:ext cx="1795500" cy="569700"/>
          </a:xfrm>
          <a:prstGeom prst="snip1Rect">
            <a:avLst>
              <a:gd fmla="val 41264"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descr="Shape where the text box for the name and title goes" id="709" name="Google Shape;709;p73"/>
          <p:cNvSpPr/>
          <p:nvPr/>
        </p:nvSpPr>
        <p:spPr>
          <a:xfrm>
            <a:off x="3602900" y="2799725"/>
            <a:ext cx="1801500" cy="530400"/>
          </a:xfrm>
          <a:prstGeom prst="snip1Rect">
            <a:avLst>
              <a:gd fmla="val 41264"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descr="Shape where the text box for the name and title goes" id="710" name="Google Shape;710;p73"/>
          <p:cNvSpPr/>
          <p:nvPr/>
        </p:nvSpPr>
        <p:spPr>
          <a:xfrm>
            <a:off x="3602900" y="4575400"/>
            <a:ext cx="1801500" cy="569700"/>
          </a:xfrm>
          <a:prstGeom prst="snip1Rect">
            <a:avLst>
              <a:gd fmla="val 41264"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descr="Slide theme title" id="711" name="Google Shape;711;p73"/>
          <p:cNvSpPr txBox="1"/>
          <p:nvPr>
            <p:ph idx="1" type="subTitle"/>
          </p:nvPr>
        </p:nvSpPr>
        <p:spPr>
          <a:xfrm>
            <a:off x="5792075" y="1776150"/>
            <a:ext cx="2799600" cy="30921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000"/>
              <a:buNone/>
            </a:pPr>
            <a:r>
              <a:rPr lang="en"/>
              <a:t>Meet the team</a:t>
            </a:r>
            <a:endParaRPr/>
          </a:p>
        </p:txBody>
      </p:sp>
      <p:sp>
        <p:nvSpPr>
          <p:cNvPr descr="Space to add employee's name and title" id="712" name="Google Shape;712;p73"/>
          <p:cNvSpPr txBox="1"/>
          <p:nvPr>
            <p:ph idx="4294967295" type="subTitle"/>
          </p:nvPr>
        </p:nvSpPr>
        <p:spPr>
          <a:xfrm>
            <a:off x="1937021" y="2930217"/>
            <a:ext cx="1467900" cy="2694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200"/>
              <a:buFont typeface="Lato"/>
              <a:buNone/>
            </a:pPr>
            <a:r>
              <a:rPr b="1" lang="en">
                <a:solidFill>
                  <a:schemeClr val="dk1"/>
                </a:solidFill>
              </a:rPr>
              <a:t>Full Name</a:t>
            </a:r>
            <a:endParaRPr b="1">
              <a:solidFill>
                <a:schemeClr val="dk1"/>
              </a:solidFill>
            </a:endParaRPr>
          </a:p>
          <a:p>
            <a:pPr indent="0" lvl="0" marL="0" marR="0" rtl="0" algn="l">
              <a:lnSpc>
                <a:spcPct val="100000"/>
              </a:lnSpc>
              <a:spcBef>
                <a:spcPts val="0"/>
              </a:spcBef>
              <a:spcAft>
                <a:spcPts val="0"/>
              </a:spcAft>
              <a:buClr>
                <a:schemeClr val="dk2"/>
              </a:buClr>
              <a:buSzPts val="1200"/>
              <a:buFont typeface="Lato"/>
              <a:buNone/>
            </a:pPr>
            <a:r>
              <a:rPr lang="en">
                <a:solidFill>
                  <a:schemeClr val="dk1"/>
                </a:solidFill>
              </a:rPr>
              <a:t>Title</a:t>
            </a:r>
            <a:endParaRPr>
              <a:solidFill>
                <a:schemeClr val="dk1"/>
              </a:solidFill>
            </a:endParaRPr>
          </a:p>
        </p:txBody>
      </p:sp>
      <p:sp>
        <p:nvSpPr>
          <p:cNvPr descr="Space to add employee's name and title" id="713" name="Google Shape;713;p73"/>
          <p:cNvSpPr txBox="1"/>
          <p:nvPr>
            <p:ph idx="4294967295" type="subTitle"/>
          </p:nvPr>
        </p:nvSpPr>
        <p:spPr>
          <a:xfrm>
            <a:off x="3723838" y="2930217"/>
            <a:ext cx="1467900" cy="2694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lang="en">
                <a:solidFill>
                  <a:schemeClr val="dk1"/>
                </a:solidFill>
              </a:rPr>
              <a:t>Full Name</a:t>
            </a:r>
            <a:endParaRPr b="1">
              <a:solidFill>
                <a:schemeClr val="dk1"/>
              </a:solidFill>
            </a:endParaRPr>
          </a:p>
          <a:p>
            <a:pPr indent="0" lvl="0" marL="0" marR="0" rtl="0" algn="l">
              <a:lnSpc>
                <a:spcPct val="100000"/>
              </a:lnSpc>
              <a:spcBef>
                <a:spcPts val="0"/>
              </a:spcBef>
              <a:spcAft>
                <a:spcPts val="0"/>
              </a:spcAft>
              <a:buClr>
                <a:schemeClr val="dk1"/>
              </a:buClr>
              <a:buSzPts val="1100"/>
              <a:buFont typeface="Arial"/>
              <a:buNone/>
            </a:pPr>
            <a:r>
              <a:rPr lang="en">
                <a:solidFill>
                  <a:schemeClr val="dk1"/>
                </a:solidFill>
              </a:rPr>
              <a:t>Title</a:t>
            </a:r>
            <a:endParaRPr>
              <a:solidFill>
                <a:schemeClr val="dk1"/>
              </a:solidFill>
            </a:endParaRPr>
          </a:p>
        </p:txBody>
      </p:sp>
      <p:sp>
        <p:nvSpPr>
          <p:cNvPr descr="Space to add employee's name and title" id="714" name="Google Shape;714;p73"/>
          <p:cNvSpPr txBox="1"/>
          <p:nvPr>
            <p:ph idx="4294967295" type="subTitle"/>
          </p:nvPr>
        </p:nvSpPr>
        <p:spPr>
          <a:xfrm>
            <a:off x="3725698" y="4757178"/>
            <a:ext cx="1584300" cy="2694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lang="en">
                <a:solidFill>
                  <a:schemeClr val="dk1"/>
                </a:solidFill>
              </a:rPr>
              <a:t>Full Name</a:t>
            </a:r>
            <a:endParaRPr b="1">
              <a:solidFill>
                <a:schemeClr val="dk1"/>
              </a:solidFill>
            </a:endParaRPr>
          </a:p>
          <a:p>
            <a:pPr indent="0" lvl="0" marL="0" marR="0" rtl="0" algn="l">
              <a:lnSpc>
                <a:spcPct val="100000"/>
              </a:lnSpc>
              <a:spcBef>
                <a:spcPts val="0"/>
              </a:spcBef>
              <a:spcAft>
                <a:spcPts val="0"/>
              </a:spcAft>
              <a:buClr>
                <a:schemeClr val="dk1"/>
              </a:buClr>
              <a:buSzPts val="1100"/>
              <a:buFont typeface="Arial"/>
              <a:buNone/>
            </a:pPr>
            <a:r>
              <a:rPr lang="en">
                <a:solidFill>
                  <a:schemeClr val="dk1"/>
                </a:solidFill>
              </a:rPr>
              <a:t>Title</a:t>
            </a:r>
            <a:endParaRPr>
              <a:solidFill>
                <a:schemeClr val="dk1"/>
              </a:solidFill>
            </a:endParaRPr>
          </a:p>
        </p:txBody>
      </p:sp>
      <p:sp>
        <p:nvSpPr>
          <p:cNvPr descr="Space to add employee's name and title" id="715" name="Google Shape;715;p73"/>
          <p:cNvSpPr txBox="1"/>
          <p:nvPr>
            <p:ph idx="4294967295" type="subTitle"/>
          </p:nvPr>
        </p:nvSpPr>
        <p:spPr>
          <a:xfrm>
            <a:off x="1938881" y="4757178"/>
            <a:ext cx="1467900" cy="2694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lang="en">
                <a:solidFill>
                  <a:schemeClr val="dk1"/>
                </a:solidFill>
              </a:rPr>
              <a:t>Full Name</a:t>
            </a:r>
            <a:endParaRPr b="1">
              <a:solidFill>
                <a:schemeClr val="dk1"/>
              </a:solidFill>
            </a:endParaRPr>
          </a:p>
          <a:p>
            <a:pPr indent="0" lvl="0" marL="0" marR="0" rtl="0" algn="l">
              <a:lnSpc>
                <a:spcPct val="100000"/>
              </a:lnSpc>
              <a:spcBef>
                <a:spcPts val="0"/>
              </a:spcBef>
              <a:spcAft>
                <a:spcPts val="0"/>
              </a:spcAft>
              <a:buClr>
                <a:schemeClr val="dk1"/>
              </a:buClr>
              <a:buSzPts val="1100"/>
              <a:buFont typeface="Arial"/>
              <a:buNone/>
            </a:pPr>
            <a:r>
              <a:rPr lang="en">
                <a:solidFill>
                  <a:schemeClr val="dk1"/>
                </a:solidFill>
              </a:rPr>
              <a:t>Title</a:t>
            </a:r>
            <a:endParaRPr>
              <a:solidFill>
                <a:schemeClr val="dk1"/>
              </a:solidFill>
            </a:endParaRPr>
          </a:p>
        </p:txBody>
      </p:sp>
      <p:sp>
        <p:nvSpPr>
          <p:cNvPr descr="Space to add employee's name and title" id="716" name="Google Shape;716;p73"/>
          <p:cNvSpPr txBox="1"/>
          <p:nvPr>
            <p:ph idx="4294967295" type="subTitle"/>
          </p:nvPr>
        </p:nvSpPr>
        <p:spPr>
          <a:xfrm>
            <a:off x="122033" y="4757178"/>
            <a:ext cx="1467900" cy="2694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lang="en">
                <a:solidFill>
                  <a:schemeClr val="dk1"/>
                </a:solidFill>
              </a:rPr>
              <a:t>Full Name</a:t>
            </a:r>
            <a:endParaRPr b="1">
              <a:solidFill>
                <a:schemeClr val="dk1"/>
              </a:solidFill>
            </a:endParaRPr>
          </a:p>
          <a:p>
            <a:pPr indent="0" lvl="0" marL="0" marR="0" rtl="0" algn="l">
              <a:lnSpc>
                <a:spcPct val="100000"/>
              </a:lnSpc>
              <a:spcBef>
                <a:spcPts val="0"/>
              </a:spcBef>
              <a:spcAft>
                <a:spcPts val="0"/>
              </a:spcAft>
              <a:buClr>
                <a:schemeClr val="dk1"/>
              </a:buClr>
              <a:buSzPts val="1100"/>
              <a:buFont typeface="Arial"/>
              <a:buNone/>
            </a:pPr>
            <a:r>
              <a:rPr lang="en">
                <a:solidFill>
                  <a:schemeClr val="dk1"/>
                </a:solidFill>
              </a:rPr>
              <a:t>Title</a:t>
            </a:r>
            <a:endParaRPr>
              <a:solidFill>
                <a:schemeClr val="dk1"/>
              </a:solidFill>
            </a:endParaRPr>
          </a:p>
        </p:txBody>
      </p:sp>
      <p:sp>
        <p:nvSpPr>
          <p:cNvPr descr="Space to add employee's name and title" id="717" name="Google Shape;717;p73"/>
          <p:cNvSpPr txBox="1"/>
          <p:nvPr>
            <p:ph idx="4294967295" type="subTitle"/>
          </p:nvPr>
        </p:nvSpPr>
        <p:spPr>
          <a:xfrm>
            <a:off x="120173" y="2930217"/>
            <a:ext cx="1467900" cy="2694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1" lang="en">
                <a:solidFill>
                  <a:schemeClr val="dk1"/>
                </a:solidFill>
              </a:rPr>
              <a:t>Full Name</a:t>
            </a:r>
            <a:endParaRPr b="1">
              <a:solidFill>
                <a:schemeClr val="dk1"/>
              </a:solidFill>
            </a:endParaRPr>
          </a:p>
          <a:p>
            <a:pPr indent="0" lvl="0" marL="0" marR="0" rtl="0" algn="l">
              <a:lnSpc>
                <a:spcPct val="100000"/>
              </a:lnSpc>
              <a:spcBef>
                <a:spcPts val="0"/>
              </a:spcBef>
              <a:spcAft>
                <a:spcPts val="0"/>
              </a:spcAft>
              <a:buClr>
                <a:schemeClr val="dk1"/>
              </a:buClr>
              <a:buSzPts val="1100"/>
              <a:buFont typeface="Arial"/>
              <a:buNone/>
            </a:pPr>
            <a:r>
              <a:rPr lang="en">
                <a:solidFill>
                  <a:schemeClr val="dk1"/>
                </a:solidFill>
              </a:rPr>
              <a:t>Title</a:t>
            </a: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721" name="Shape 721"/>
        <p:cNvGrpSpPr/>
        <p:nvPr/>
      </p:nvGrpSpPr>
      <p:grpSpPr>
        <a:xfrm>
          <a:off x="0" y="0"/>
          <a:ext cx="0" cy="0"/>
          <a:chOff x="0" y="0"/>
          <a:chExt cx="0" cy="0"/>
        </a:xfrm>
      </p:grpSpPr>
      <p:sp>
        <p:nvSpPr>
          <p:cNvPr descr="Slide theme title" id="722" name="Google Shape;722;p74"/>
          <p:cNvSpPr txBox="1"/>
          <p:nvPr>
            <p:ph idx="2" type="title"/>
          </p:nvPr>
        </p:nvSpPr>
        <p:spPr>
          <a:xfrm>
            <a:off x="516600" y="486575"/>
            <a:ext cx="3823500" cy="678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200"/>
              <a:buNone/>
            </a:pPr>
            <a:r>
              <a:rPr lang="en"/>
              <a:t>Team intro</a:t>
            </a:r>
            <a:endParaRPr/>
          </a:p>
        </p:txBody>
      </p:sp>
      <p:sp>
        <p:nvSpPr>
          <p:cNvPr descr="Space to add the employee's name" id="723" name="Google Shape;723;p74"/>
          <p:cNvSpPr txBox="1"/>
          <p:nvPr>
            <p:ph type="title"/>
          </p:nvPr>
        </p:nvSpPr>
        <p:spPr>
          <a:xfrm>
            <a:off x="5821575" y="1709925"/>
            <a:ext cx="2882700" cy="6279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600"/>
              <a:buNone/>
            </a:pPr>
            <a:r>
              <a:rPr lang="en"/>
              <a:t>Full</a:t>
            </a:r>
            <a:endParaRPr/>
          </a:p>
          <a:p>
            <a:pPr indent="0" lvl="0" marL="0" rtl="0" algn="l">
              <a:spcBef>
                <a:spcPts val="0"/>
              </a:spcBef>
              <a:spcAft>
                <a:spcPts val="0"/>
              </a:spcAft>
              <a:buSzPts val="3600"/>
              <a:buNone/>
            </a:pPr>
            <a:r>
              <a:rPr lang="en"/>
              <a:t>Name</a:t>
            </a:r>
            <a:endParaRPr sz="1600"/>
          </a:p>
          <a:p>
            <a:pPr indent="0" lvl="0" marL="0" rtl="0" algn="l">
              <a:spcBef>
                <a:spcPts val="0"/>
              </a:spcBef>
              <a:spcAft>
                <a:spcPts val="0"/>
              </a:spcAft>
              <a:buSzPts val="3600"/>
              <a:buNone/>
            </a:pPr>
            <a:r>
              <a:t/>
            </a:r>
            <a:endParaRPr sz="1600"/>
          </a:p>
        </p:txBody>
      </p:sp>
      <p:sp>
        <p:nvSpPr>
          <p:cNvPr descr="Space to add information about this employee" id="724" name="Google Shape;724;p74"/>
          <p:cNvSpPr txBox="1"/>
          <p:nvPr>
            <p:ph idx="1" type="subTitle"/>
          </p:nvPr>
        </p:nvSpPr>
        <p:spPr>
          <a:xfrm>
            <a:off x="5821575" y="2476500"/>
            <a:ext cx="2019900" cy="455700"/>
          </a:xfrm>
          <a:prstGeom prst="rect">
            <a:avLst/>
          </a:prstGeom>
        </p:spPr>
        <p:txBody>
          <a:bodyPr anchorCtr="0" anchor="t" bIns="0" lIns="0" spcFirstLastPara="1" rIns="91425" wrap="square" tIns="0">
            <a:noAutofit/>
          </a:bodyPr>
          <a:lstStyle/>
          <a:p>
            <a:pPr indent="0" lvl="0" marL="0" marR="38100" rtl="0" algn="l">
              <a:lnSpc>
                <a:spcPct val="100000"/>
              </a:lnSpc>
              <a:spcBef>
                <a:spcPts val="0"/>
              </a:spcBef>
              <a:spcAft>
                <a:spcPts val="0"/>
              </a:spcAft>
              <a:buSzPts val="1000"/>
              <a:buNone/>
            </a:pPr>
            <a:r>
              <a:rPr lang="en"/>
              <a:t>They are the [title]</a:t>
            </a:r>
            <a:endParaRPr/>
          </a:p>
          <a:p>
            <a:pPr indent="0" lvl="0" marL="0" marR="38100" rtl="0" algn="l">
              <a:lnSpc>
                <a:spcPct val="100000"/>
              </a:lnSpc>
              <a:spcBef>
                <a:spcPts val="0"/>
              </a:spcBef>
              <a:spcAft>
                <a:spcPts val="0"/>
              </a:spcAft>
              <a:buSzPts val="1000"/>
              <a:buNone/>
            </a:pPr>
            <a:r>
              <a:rPr lang="en"/>
              <a:t>of the [team]</a:t>
            </a:r>
            <a:endParaRPr/>
          </a:p>
          <a:p>
            <a:pPr indent="0" lvl="0" marL="0" rtl="0" algn="l">
              <a:spcBef>
                <a:spcPts val="0"/>
              </a:spcBef>
              <a:spcAft>
                <a:spcPts val="0"/>
              </a:spcAft>
              <a:buSzPts val="1000"/>
              <a:buNone/>
            </a:pPr>
            <a:r>
              <a:t/>
            </a:r>
            <a:endParaRPr u="sng"/>
          </a:p>
          <a:p>
            <a:pPr indent="0" lvl="0" marL="0" rtl="0" algn="l">
              <a:spcBef>
                <a:spcPts val="0"/>
              </a:spcBef>
              <a:spcAft>
                <a:spcPts val="0"/>
              </a:spcAft>
              <a:buSzPts val="1000"/>
              <a:buNone/>
            </a:pPr>
            <a:r>
              <a:t/>
            </a:r>
            <a:endParaRPr/>
          </a:p>
        </p:txBody>
      </p:sp>
      <p:sp>
        <p:nvSpPr>
          <p:cNvPr descr="Employee's bio title" id="725" name="Google Shape;725;p74"/>
          <p:cNvSpPr txBox="1"/>
          <p:nvPr>
            <p:ph idx="3" type="title"/>
          </p:nvPr>
        </p:nvSpPr>
        <p:spPr>
          <a:xfrm>
            <a:off x="5810125" y="3070875"/>
            <a:ext cx="2388600" cy="5295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400"/>
              <a:buNone/>
            </a:pPr>
            <a:r>
              <a:rPr lang="en"/>
              <a:t>Bio</a:t>
            </a:r>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descr="Space to add a bio about this employee" id="726" name="Google Shape;726;p74"/>
          <p:cNvSpPr txBox="1"/>
          <p:nvPr>
            <p:ph idx="4" type="subTitle"/>
          </p:nvPr>
        </p:nvSpPr>
        <p:spPr>
          <a:xfrm>
            <a:off x="5821575" y="3426050"/>
            <a:ext cx="2650500" cy="8982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000"/>
              <a:buNone/>
            </a:pPr>
            <a:r>
              <a:rPr lang="en"/>
              <a:t>Write a brief bio of the team member. Include their background, expertise, and project responsibilities. </a:t>
            </a:r>
            <a:endParaRPr/>
          </a:p>
          <a:p>
            <a:pPr indent="0" lvl="0" marL="0" rtl="0" algn="l">
              <a:spcBef>
                <a:spcPts val="0"/>
              </a:spcBef>
              <a:spcAft>
                <a:spcPts val="0"/>
              </a:spcAft>
              <a:buSzPts val="1000"/>
              <a:buNone/>
            </a:pPr>
            <a:r>
              <a:t/>
            </a:r>
            <a:endParaRPr/>
          </a:p>
          <a:p>
            <a:pPr indent="0" lvl="0" marL="0" rtl="0" algn="l">
              <a:spcBef>
                <a:spcPts val="0"/>
              </a:spcBef>
              <a:spcAft>
                <a:spcPts val="0"/>
              </a:spcAft>
              <a:buSzPts val="1000"/>
              <a:buNone/>
            </a:pPr>
            <a:r>
              <a:t/>
            </a:r>
            <a:endParaRPr/>
          </a:p>
        </p:txBody>
      </p:sp>
      <p:sp>
        <p:nvSpPr>
          <p:cNvPr descr="Employee's contact title" id="727" name="Google Shape;727;p74"/>
          <p:cNvSpPr txBox="1"/>
          <p:nvPr>
            <p:ph idx="6" type="subTitle"/>
          </p:nvPr>
        </p:nvSpPr>
        <p:spPr>
          <a:xfrm>
            <a:off x="5794900" y="4333425"/>
            <a:ext cx="2718300" cy="354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400"/>
              <a:buNone/>
            </a:pPr>
            <a:r>
              <a:rPr lang="en"/>
              <a:t>Contact</a:t>
            </a:r>
            <a:endParaRPr/>
          </a:p>
          <a:p>
            <a:pPr indent="0" lvl="0" marL="0" rtl="0" algn="l">
              <a:spcBef>
                <a:spcPts val="0"/>
              </a:spcBef>
              <a:spcAft>
                <a:spcPts val="0"/>
              </a:spcAft>
              <a:buNone/>
            </a:pPr>
            <a:r>
              <a:t/>
            </a:r>
            <a:endParaRPr/>
          </a:p>
        </p:txBody>
      </p:sp>
      <p:sp>
        <p:nvSpPr>
          <p:cNvPr descr="Space to add the employee's email" id="728" name="Google Shape;728;p74"/>
          <p:cNvSpPr txBox="1"/>
          <p:nvPr>
            <p:ph idx="7" type="subTitle"/>
          </p:nvPr>
        </p:nvSpPr>
        <p:spPr>
          <a:xfrm>
            <a:off x="5821575" y="4501450"/>
            <a:ext cx="2650500" cy="8982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000"/>
              <a:buNone/>
            </a:pPr>
            <a:r>
              <a:rPr lang="en"/>
              <a:t>[email]</a:t>
            </a:r>
            <a:endParaRPr/>
          </a:p>
        </p:txBody>
      </p:sp>
      <p:pic>
        <p:nvPicPr>
          <p:cNvPr descr="A man with tousled hair and glasses looks at the camera while using his computer. " id="729" name="Google Shape;729;p74"/>
          <p:cNvPicPr preferRelativeResize="0"/>
          <p:nvPr>
            <p:ph idx="5" type="pic"/>
          </p:nvPr>
        </p:nvPicPr>
        <p:blipFill rotWithShape="1">
          <a:blip r:embed="rId3">
            <a:alphaModFix/>
          </a:blip>
          <a:srcRect b="0" l="475" r="485" t="0"/>
          <a:stretch/>
        </p:blipFill>
        <p:spPr>
          <a:xfrm>
            <a:off x="0" y="1502400"/>
            <a:ext cx="5404500" cy="3639600"/>
          </a:xfrm>
          <a:prstGeom prst="snip1Rect">
            <a:avLst>
              <a:gd fmla="val 16667" name="adj"/>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33" name="Shape 733"/>
        <p:cNvGrpSpPr/>
        <p:nvPr/>
      </p:nvGrpSpPr>
      <p:grpSpPr>
        <a:xfrm>
          <a:off x="0" y="0"/>
          <a:ext cx="0" cy="0"/>
          <a:chOff x="0" y="0"/>
          <a:chExt cx="0" cy="0"/>
        </a:xfrm>
      </p:grpSpPr>
      <p:sp>
        <p:nvSpPr>
          <p:cNvPr id="734" name="Google Shape;734;p75"/>
          <p:cNvSpPr txBox="1"/>
          <p:nvPr>
            <p:ph type="title"/>
          </p:nvPr>
        </p:nvSpPr>
        <p:spPr>
          <a:xfrm>
            <a:off x="920550" y="904500"/>
            <a:ext cx="7226700" cy="9087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Our mission</a:t>
            </a:r>
            <a:endParaRPr/>
          </a:p>
          <a:p>
            <a:pPr indent="0" lvl="0" marL="0" rtl="0" algn="l">
              <a:spcBef>
                <a:spcPts val="0"/>
              </a:spcBef>
              <a:spcAft>
                <a:spcPts val="0"/>
              </a:spcAft>
              <a:buSzPts val="3000"/>
              <a:buNone/>
            </a:pPr>
            <a:r>
              <a:t/>
            </a:r>
            <a:endParaRPr/>
          </a:p>
        </p:txBody>
      </p:sp>
      <p:sp>
        <p:nvSpPr>
          <p:cNvPr id="735" name="Google Shape;735;p75"/>
          <p:cNvSpPr txBox="1"/>
          <p:nvPr>
            <p:ph idx="2" type="title"/>
          </p:nvPr>
        </p:nvSpPr>
        <p:spPr>
          <a:xfrm>
            <a:off x="920550" y="1881950"/>
            <a:ext cx="5228400" cy="19440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Write your mission statement.</a:t>
            </a:r>
            <a:endParaRPr/>
          </a:p>
          <a:p>
            <a:pPr indent="0" lvl="0" marL="0" rtl="0" algn="l">
              <a:lnSpc>
                <a:spcPct val="100000"/>
              </a:lnSpc>
              <a:spcBef>
                <a:spcPts val="1000"/>
              </a:spcBef>
              <a:spcAft>
                <a:spcPts val="0"/>
              </a:spcAft>
              <a:buClr>
                <a:schemeClr val="dk1"/>
              </a:buClr>
              <a:buSzPts val="1100"/>
              <a:buFont typeface="Arial"/>
              <a:buNone/>
            </a:pPr>
            <a:r>
              <a:rPr lang="en"/>
              <a:t>This is your chance to articulate your vision to potential investors. In a few words, expla</a:t>
            </a:r>
            <a:r>
              <a:rPr lang="en"/>
              <a:t>i</a:t>
            </a:r>
            <a:r>
              <a:rPr lang="en"/>
              <a:t>n what you do, why you do it, and who you do it for.</a:t>
            </a:r>
            <a:endParaRPr/>
          </a:p>
          <a:p>
            <a:pPr indent="0" lvl="0" marL="0" rtl="0" algn="l">
              <a:lnSpc>
                <a:spcPct val="90000"/>
              </a:lnSpc>
              <a:spcBef>
                <a:spcPts val="1000"/>
              </a:spcBef>
              <a:spcAft>
                <a:spcPts val="0"/>
              </a:spcAft>
              <a:buClr>
                <a:schemeClr val="dk1"/>
              </a:buClr>
              <a:buSzPts val="1100"/>
              <a:buNone/>
            </a:pPr>
            <a:r>
              <a:t/>
            </a:r>
            <a:endParaRPr/>
          </a:p>
          <a:p>
            <a:pPr indent="0" lvl="0" marL="0" rtl="0" algn="l">
              <a:spcBef>
                <a:spcPts val="1000"/>
              </a:spcBef>
              <a:spcAft>
                <a:spcPts val="0"/>
              </a:spcAft>
              <a:buClr>
                <a:schemeClr val="dk1"/>
              </a:buClr>
              <a:buSzPts val="1100"/>
              <a:buNone/>
            </a:pPr>
            <a:r>
              <a:t/>
            </a:r>
            <a:endParaRPr/>
          </a:p>
          <a:p>
            <a:pPr indent="0" lvl="0" marL="0" rtl="0" algn="l">
              <a:spcBef>
                <a:spcPts val="1000"/>
              </a:spcBef>
              <a:spcAft>
                <a:spcPts val="0"/>
              </a:spcAft>
              <a:buSzPts val="1600"/>
              <a:buNone/>
            </a:pPr>
            <a:r>
              <a:t/>
            </a:r>
            <a:endParaRPr/>
          </a:p>
        </p:txBody>
      </p:sp>
      <p:sp>
        <p:nvSpPr>
          <p:cNvPr id="736" name="Google Shape;736;p75"/>
          <p:cNvSpPr txBox="1"/>
          <p:nvPr>
            <p:ph idx="1" type="subTitle"/>
          </p:nvPr>
        </p:nvSpPr>
        <p:spPr>
          <a:xfrm>
            <a:off x="920550" y="4518700"/>
            <a:ext cx="1817400" cy="4527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000"/>
              <a:buNone/>
            </a:pPr>
            <a:r>
              <a:rPr lang="en"/>
              <a:t>Date</a:t>
            </a:r>
            <a:endParaRPr/>
          </a:p>
          <a:p>
            <a:pPr indent="0" lvl="0" marL="0" rtl="0" algn="l">
              <a:lnSpc>
                <a:spcPct val="100000"/>
              </a:lnSpc>
              <a:spcBef>
                <a:spcPts val="0"/>
              </a:spcBef>
              <a:spcAft>
                <a:spcPts val="0"/>
              </a:spcAft>
              <a:buClr>
                <a:schemeClr val="dk1"/>
              </a:buClr>
              <a:buSzPts val="1100"/>
              <a:buFont typeface="Arial"/>
              <a:buNone/>
            </a:pPr>
            <a:r>
              <a:rPr lang="en"/>
              <a:t>Company Name</a:t>
            </a:r>
            <a:endParaRPr/>
          </a:p>
          <a:p>
            <a:pPr indent="0" lvl="0" marL="0" rtl="0" algn="l">
              <a:spcBef>
                <a:spcPts val="0"/>
              </a:spcBef>
              <a:spcAft>
                <a:spcPts val="0"/>
              </a:spcAft>
              <a:buSzPts val="1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0" name="Shape 740"/>
        <p:cNvGrpSpPr/>
        <p:nvPr/>
      </p:nvGrpSpPr>
      <p:grpSpPr>
        <a:xfrm>
          <a:off x="0" y="0"/>
          <a:ext cx="0" cy="0"/>
          <a:chOff x="0" y="0"/>
          <a:chExt cx="0" cy="0"/>
        </a:xfrm>
      </p:grpSpPr>
      <p:sp>
        <p:nvSpPr>
          <p:cNvPr id="741" name="Google Shape;741;p76"/>
          <p:cNvSpPr txBox="1"/>
          <p:nvPr>
            <p:ph type="title"/>
          </p:nvPr>
        </p:nvSpPr>
        <p:spPr>
          <a:xfrm>
            <a:off x="931675" y="907075"/>
            <a:ext cx="4005900" cy="7086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000"/>
              <a:buNone/>
            </a:pPr>
            <a:r>
              <a:rPr lang="en">
                <a:solidFill>
                  <a:schemeClr val="accent6"/>
                </a:solidFill>
              </a:rPr>
              <a:t>The problem</a:t>
            </a:r>
            <a:endParaRPr>
              <a:solidFill>
                <a:schemeClr val="accent6"/>
              </a:solidFill>
            </a:endParaRPr>
          </a:p>
        </p:txBody>
      </p:sp>
      <p:sp>
        <p:nvSpPr>
          <p:cNvPr id="742" name="Google Shape;742;p76"/>
          <p:cNvSpPr txBox="1"/>
          <p:nvPr>
            <p:ph idx="2" type="title"/>
          </p:nvPr>
        </p:nvSpPr>
        <p:spPr>
          <a:xfrm>
            <a:off x="931675" y="1712050"/>
            <a:ext cx="4005900" cy="17058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accent6"/>
                </a:solidFill>
              </a:rPr>
              <a:t>State the problem. What pain point are you tackling? What gap are you going to fill in your industry?</a:t>
            </a:r>
            <a:endParaRPr>
              <a:solidFill>
                <a:schemeClr val="accent6"/>
              </a:solidFill>
            </a:endParaRPr>
          </a:p>
          <a:p>
            <a:pPr indent="0" lvl="0" marL="0" rtl="0" algn="l">
              <a:lnSpc>
                <a:spcPct val="100000"/>
              </a:lnSpc>
              <a:spcBef>
                <a:spcPts val="1000"/>
              </a:spcBef>
              <a:spcAft>
                <a:spcPts val="0"/>
              </a:spcAft>
              <a:buClr>
                <a:schemeClr val="dk1"/>
              </a:buClr>
              <a:buSzPts val="1100"/>
              <a:buFont typeface="Arial"/>
              <a:buNone/>
            </a:pPr>
            <a:r>
              <a:rPr lang="en">
                <a:solidFill>
                  <a:schemeClr val="accent6"/>
                </a:solidFill>
              </a:rPr>
              <a:t>Lay down the stakes and explain why investors should care.</a:t>
            </a:r>
            <a:endParaRPr>
              <a:solidFill>
                <a:schemeClr val="accent6"/>
              </a:solidFill>
            </a:endParaRPr>
          </a:p>
          <a:p>
            <a:pPr indent="0" lvl="0" marL="0" rtl="0" algn="l">
              <a:spcBef>
                <a:spcPts val="1000"/>
              </a:spcBef>
              <a:spcAft>
                <a:spcPts val="0"/>
              </a:spcAft>
              <a:buSzPts val="1600"/>
              <a:buNone/>
            </a:pPr>
            <a:r>
              <a:t/>
            </a:r>
            <a:endParaRPr>
              <a:solidFill>
                <a:schemeClr val="accent6"/>
              </a:solidFill>
            </a:endParaRPr>
          </a:p>
        </p:txBody>
      </p:sp>
      <p:sp>
        <p:nvSpPr>
          <p:cNvPr descr="A question mark icon." id="743" name="Google Shape;743;p76"/>
          <p:cNvSpPr txBox="1"/>
          <p:nvPr/>
        </p:nvSpPr>
        <p:spPr>
          <a:xfrm>
            <a:off x="6517802" y="1117222"/>
            <a:ext cx="813300" cy="117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lang="en" sz="7200">
                <a:solidFill>
                  <a:schemeClr val="accent3"/>
                </a:solidFill>
                <a:latin typeface="Quantico"/>
                <a:ea typeface="Quantico"/>
                <a:cs typeface="Quantico"/>
                <a:sym typeface="Quantico"/>
              </a:rPr>
              <a:t>?</a:t>
            </a:r>
            <a:endParaRPr sz="7200">
              <a:solidFill>
                <a:schemeClr val="accent3"/>
              </a:solidFill>
              <a:latin typeface="Quantico"/>
              <a:ea typeface="Quantico"/>
              <a:cs typeface="Quantico"/>
              <a:sym typeface="Quantico"/>
            </a:endParaRPr>
          </a:p>
        </p:txBody>
      </p:sp>
      <p:sp>
        <p:nvSpPr>
          <p:cNvPr descr="An exclamation mark icon" id="744" name="Google Shape;744;p76"/>
          <p:cNvSpPr txBox="1"/>
          <p:nvPr/>
        </p:nvSpPr>
        <p:spPr>
          <a:xfrm>
            <a:off x="6665927" y="3103597"/>
            <a:ext cx="813300" cy="117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200"/>
              <a:buFont typeface="Arial"/>
              <a:buNone/>
            </a:pPr>
            <a:r>
              <a:rPr lang="en" sz="7200">
                <a:solidFill>
                  <a:schemeClr val="accent4"/>
                </a:solidFill>
                <a:latin typeface="Quantico"/>
                <a:ea typeface="Quantico"/>
                <a:cs typeface="Quantico"/>
                <a:sym typeface="Quantico"/>
              </a:rPr>
              <a:t>!</a:t>
            </a:r>
            <a:endParaRPr sz="7200">
              <a:solidFill>
                <a:schemeClr val="accent4"/>
              </a:solidFill>
              <a:latin typeface="Quantico"/>
              <a:ea typeface="Quantico"/>
              <a:cs typeface="Quantico"/>
              <a:sym typeface="Quantic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8" name="Shape 748"/>
        <p:cNvGrpSpPr/>
        <p:nvPr/>
      </p:nvGrpSpPr>
      <p:grpSpPr>
        <a:xfrm>
          <a:off x="0" y="0"/>
          <a:ext cx="0" cy="0"/>
          <a:chOff x="0" y="0"/>
          <a:chExt cx="0" cy="0"/>
        </a:xfrm>
      </p:grpSpPr>
      <p:sp>
        <p:nvSpPr>
          <p:cNvPr id="749" name="Google Shape;749;p77"/>
          <p:cNvSpPr txBox="1"/>
          <p:nvPr>
            <p:ph type="title"/>
          </p:nvPr>
        </p:nvSpPr>
        <p:spPr>
          <a:xfrm>
            <a:off x="901475" y="907075"/>
            <a:ext cx="4695000" cy="8625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000"/>
              <a:buNone/>
            </a:pPr>
            <a:r>
              <a:rPr lang="en"/>
              <a:t>Our solution</a:t>
            </a:r>
            <a:endParaRPr/>
          </a:p>
        </p:txBody>
      </p:sp>
      <p:sp>
        <p:nvSpPr>
          <p:cNvPr id="750" name="Google Shape;750;p77"/>
          <p:cNvSpPr txBox="1"/>
          <p:nvPr>
            <p:ph idx="2" type="title"/>
          </p:nvPr>
        </p:nvSpPr>
        <p:spPr>
          <a:xfrm>
            <a:off x="930907" y="1836900"/>
            <a:ext cx="4005900" cy="1879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600"/>
              <a:buNone/>
            </a:pPr>
            <a:r>
              <a:rPr lang="en"/>
              <a:t>State your proposition.</a:t>
            </a:r>
            <a:endParaRPr/>
          </a:p>
          <a:p>
            <a:pPr indent="0" lvl="0" marL="0" rtl="0" algn="l">
              <a:spcBef>
                <a:spcPts val="1000"/>
              </a:spcBef>
              <a:spcAft>
                <a:spcPts val="0"/>
              </a:spcAft>
              <a:buSzPts val="1600"/>
              <a:buNone/>
            </a:pPr>
            <a:r>
              <a:rPr lang="en"/>
              <a:t>Use clear, direct language to describe exactly what you offer and how it’s different or better than what’s already available.</a:t>
            </a:r>
            <a:endParaRPr u="sng"/>
          </a:p>
          <a:p>
            <a:pPr indent="0" lvl="0" marL="0" rtl="0" algn="l">
              <a:spcBef>
                <a:spcPts val="1000"/>
              </a:spcBef>
              <a:spcAft>
                <a:spcPts val="0"/>
              </a:spcAft>
              <a:buSzPts val="1600"/>
              <a:buNone/>
            </a:pPr>
            <a:r>
              <a:t/>
            </a:r>
            <a:endParaRPr/>
          </a:p>
        </p:txBody>
      </p:sp>
      <p:grpSp>
        <p:nvGrpSpPr>
          <p:cNvPr id="751" name="Google Shape;751;p77"/>
          <p:cNvGrpSpPr/>
          <p:nvPr/>
        </p:nvGrpSpPr>
        <p:grpSpPr>
          <a:xfrm>
            <a:off x="6669394" y="1233289"/>
            <a:ext cx="750966" cy="862557"/>
            <a:chOff x="6071775" y="2386700"/>
            <a:chExt cx="1308075" cy="1502450"/>
          </a:xfrm>
        </p:grpSpPr>
        <p:sp>
          <p:nvSpPr>
            <p:cNvPr descr="A lightbulb icon." id="752" name="Google Shape;752;p77"/>
            <p:cNvSpPr/>
            <p:nvPr/>
          </p:nvSpPr>
          <p:spPr>
            <a:xfrm>
              <a:off x="6338375" y="2650600"/>
              <a:ext cx="774875" cy="924700"/>
            </a:xfrm>
            <a:custGeom>
              <a:rect b="b" l="l" r="r" t="t"/>
              <a:pathLst>
                <a:path extrusionOk="0" h="36988" w="30995">
                  <a:moveTo>
                    <a:pt x="15498" y="2457"/>
                  </a:moveTo>
                  <a:cubicBezTo>
                    <a:pt x="22679" y="2457"/>
                    <a:pt x="28538" y="8316"/>
                    <a:pt x="28538" y="15497"/>
                  </a:cubicBezTo>
                  <a:cubicBezTo>
                    <a:pt x="28538" y="18845"/>
                    <a:pt x="27269" y="22031"/>
                    <a:pt x="24974" y="24434"/>
                  </a:cubicBezTo>
                  <a:cubicBezTo>
                    <a:pt x="24920" y="24515"/>
                    <a:pt x="24839" y="24596"/>
                    <a:pt x="24758" y="24677"/>
                  </a:cubicBezTo>
                  <a:cubicBezTo>
                    <a:pt x="21653" y="27971"/>
                    <a:pt x="21059" y="32371"/>
                    <a:pt x="20978" y="34531"/>
                  </a:cubicBezTo>
                  <a:lnTo>
                    <a:pt x="10017" y="34531"/>
                  </a:lnTo>
                  <a:cubicBezTo>
                    <a:pt x="9936" y="32371"/>
                    <a:pt x="9342" y="27944"/>
                    <a:pt x="6210" y="24650"/>
                  </a:cubicBezTo>
                  <a:cubicBezTo>
                    <a:pt x="6210" y="24650"/>
                    <a:pt x="6183" y="24623"/>
                    <a:pt x="6183" y="24623"/>
                  </a:cubicBezTo>
                  <a:cubicBezTo>
                    <a:pt x="6129" y="24569"/>
                    <a:pt x="6075" y="24488"/>
                    <a:pt x="6021" y="24434"/>
                  </a:cubicBezTo>
                  <a:cubicBezTo>
                    <a:pt x="3726" y="22031"/>
                    <a:pt x="2457" y="18845"/>
                    <a:pt x="2457" y="15497"/>
                  </a:cubicBezTo>
                  <a:cubicBezTo>
                    <a:pt x="2457" y="8316"/>
                    <a:pt x="8316" y="2457"/>
                    <a:pt x="15498" y="2457"/>
                  </a:cubicBezTo>
                  <a:close/>
                  <a:moveTo>
                    <a:pt x="15498" y="1"/>
                  </a:moveTo>
                  <a:cubicBezTo>
                    <a:pt x="6966" y="1"/>
                    <a:pt x="1" y="6966"/>
                    <a:pt x="1" y="15497"/>
                  </a:cubicBezTo>
                  <a:cubicBezTo>
                    <a:pt x="1" y="19493"/>
                    <a:pt x="1513" y="23273"/>
                    <a:pt x="4239" y="26135"/>
                  </a:cubicBezTo>
                  <a:cubicBezTo>
                    <a:pt x="4239" y="26135"/>
                    <a:pt x="4239" y="26135"/>
                    <a:pt x="4266" y="26162"/>
                  </a:cubicBezTo>
                  <a:cubicBezTo>
                    <a:pt x="4293" y="26216"/>
                    <a:pt x="4347" y="26270"/>
                    <a:pt x="4374" y="26297"/>
                  </a:cubicBezTo>
                  <a:cubicBezTo>
                    <a:pt x="4374" y="26297"/>
                    <a:pt x="4374" y="26297"/>
                    <a:pt x="4401" y="26324"/>
                  </a:cubicBezTo>
                  <a:cubicBezTo>
                    <a:pt x="7884" y="29995"/>
                    <a:pt x="7560" y="35638"/>
                    <a:pt x="7560" y="35692"/>
                  </a:cubicBezTo>
                  <a:cubicBezTo>
                    <a:pt x="7560" y="35692"/>
                    <a:pt x="7560" y="35692"/>
                    <a:pt x="7479" y="36988"/>
                  </a:cubicBezTo>
                  <a:lnTo>
                    <a:pt x="23516" y="36988"/>
                  </a:lnTo>
                  <a:cubicBezTo>
                    <a:pt x="23516" y="36988"/>
                    <a:pt x="23516" y="36988"/>
                    <a:pt x="23435" y="35692"/>
                  </a:cubicBezTo>
                  <a:cubicBezTo>
                    <a:pt x="23435" y="35638"/>
                    <a:pt x="23111" y="29995"/>
                    <a:pt x="26567" y="26351"/>
                  </a:cubicBezTo>
                  <a:cubicBezTo>
                    <a:pt x="26567" y="26351"/>
                    <a:pt x="26567" y="26351"/>
                    <a:pt x="26594" y="26324"/>
                  </a:cubicBezTo>
                  <a:cubicBezTo>
                    <a:pt x="26621" y="26270"/>
                    <a:pt x="26675" y="26216"/>
                    <a:pt x="26729" y="26162"/>
                  </a:cubicBezTo>
                  <a:cubicBezTo>
                    <a:pt x="26729" y="26162"/>
                    <a:pt x="26729" y="26162"/>
                    <a:pt x="26756" y="26135"/>
                  </a:cubicBezTo>
                  <a:cubicBezTo>
                    <a:pt x="29483" y="23246"/>
                    <a:pt x="30995" y="19466"/>
                    <a:pt x="30995" y="15497"/>
                  </a:cubicBezTo>
                  <a:cubicBezTo>
                    <a:pt x="30995" y="6966"/>
                    <a:pt x="24029" y="1"/>
                    <a:pt x="154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53" name="Google Shape;753;p77"/>
            <p:cNvSpPr/>
            <p:nvPr/>
          </p:nvSpPr>
          <p:spPr>
            <a:xfrm>
              <a:off x="6528725" y="3618475"/>
              <a:ext cx="394200" cy="61450"/>
            </a:xfrm>
            <a:custGeom>
              <a:rect b="b" l="l" r="r" t="t"/>
              <a:pathLst>
                <a:path extrusionOk="0" h="2458" w="15768">
                  <a:moveTo>
                    <a:pt x="0" y="1"/>
                  </a:moveTo>
                  <a:lnTo>
                    <a:pt x="0" y="2458"/>
                  </a:lnTo>
                  <a:lnTo>
                    <a:pt x="15767" y="2458"/>
                  </a:lnTo>
                  <a:lnTo>
                    <a:pt x="1576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54" name="Google Shape;754;p77"/>
            <p:cNvSpPr/>
            <p:nvPr/>
          </p:nvSpPr>
          <p:spPr>
            <a:xfrm>
              <a:off x="6528725" y="3723100"/>
              <a:ext cx="394200" cy="61450"/>
            </a:xfrm>
            <a:custGeom>
              <a:rect b="b" l="l" r="r" t="t"/>
              <a:pathLst>
                <a:path extrusionOk="0" h="2458" w="15768">
                  <a:moveTo>
                    <a:pt x="0" y="0"/>
                  </a:moveTo>
                  <a:lnTo>
                    <a:pt x="0" y="2457"/>
                  </a:lnTo>
                  <a:lnTo>
                    <a:pt x="15767" y="2457"/>
                  </a:lnTo>
                  <a:lnTo>
                    <a:pt x="1576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55" name="Google Shape;755;p77"/>
            <p:cNvSpPr/>
            <p:nvPr/>
          </p:nvSpPr>
          <p:spPr>
            <a:xfrm>
              <a:off x="6607675" y="3827725"/>
              <a:ext cx="236275" cy="61425"/>
            </a:xfrm>
            <a:custGeom>
              <a:rect b="b" l="l" r="r" t="t"/>
              <a:pathLst>
                <a:path extrusionOk="0" h="2457" w="9451">
                  <a:moveTo>
                    <a:pt x="1" y="0"/>
                  </a:moveTo>
                  <a:lnTo>
                    <a:pt x="1" y="2457"/>
                  </a:lnTo>
                  <a:lnTo>
                    <a:pt x="9450" y="2457"/>
                  </a:lnTo>
                  <a:lnTo>
                    <a:pt x="945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56" name="Google Shape;756;p77"/>
            <p:cNvSpPr/>
            <p:nvPr/>
          </p:nvSpPr>
          <p:spPr>
            <a:xfrm>
              <a:off x="6241850" y="3352550"/>
              <a:ext cx="172150" cy="172825"/>
            </a:xfrm>
            <a:custGeom>
              <a:rect b="b" l="l" r="r" t="t"/>
              <a:pathLst>
                <a:path extrusionOk="0" h="6913" w="6886">
                  <a:moveTo>
                    <a:pt x="5158" y="1"/>
                  </a:moveTo>
                  <a:lnTo>
                    <a:pt x="1" y="5157"/>
                  </a:lnTo>
                  <a:lnTo>
                    <a:pt x="1729" y="6912"/>
                  </a:lnTo>
                  <a:lnTo>
                    <a:pt x="6885" y="1728"/>
                  </a:lnTo>
                  <a:lnTo>
                    <a:pt x="515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57" name="Google Shape;757;p77"/>
            <p:cNvSpPr/>
            <p:nvPr/>
          </p:nvSpPr>
          <p:spPr>
            <a:xfrm>
              <a:off x="6071775" y="3010350"/>
              <a:ext cx="182925" cy="61450"/>
            </a:xfrm>
            <a:custGeom>
              <a:rect b="b" l="l" r="r" t="t"/>
              <a:pathLst>
                <a:path extrusionOk="0" h="2458" w="7317">
                  <a:moveTo>
                    <a:pt x="0" y="1"/>
                  </a:moveTo>
                  <a:lnTo>
                    <a:pt x="0" y="2457"/>
                  </a:lnTo>
                  <a:lnTo>
                    <a:pt x="7317" y="2457"/>
                  </a:lnTo>
                  <a:lnTo>
                    <a:pt x="731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58" name="Google Shape;758;p77"/>
            <p:cNvSpPr/>
            <p:nvPr/>
          </p:nvSpPr>
          <p:spPr>
            <a:xfrm>
              <a:off x="6241850" y="2556775"/>
              <a:ext cx="172150" cy="172825"/>
            </a:xfrm>
            <a:custGeom>
              <a:rect b="b" l="l" r="r" t="t"/>
              <a:pathLst>
                <a:path extrusionOk="0" h="6913" w="6886">
                  <a:moveTo>
                    <a:pt x="1729" y="1"/>
                  </a:moveTo>
                  <a:lnTo>
                    <a:pt x="1" y="1729"/>
                  </a:lnTo>
                  <a:lnTo>
                    <a:pt x="5158" y="6912"/>
                  </a:lnTo>
                  <a:lnTo>
                    <a:pt x="6885" y="5158"/>
                  </a:lnTo>
                  <a:lnTo>
                    <a:pt x="172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59" name="Google Shape;759;p77"/>
            <p:cNvSpPr/>
            <p:nvPr/>
          </p:nvSpPr>
          <p:spPr>
            <a:xfrm>
              <a:off x="6694750" y="2386700"/>
              <a:ext cx="62125" cy="182925"/>
            </a:xfrm>
            <a:custGeom>
              <a:rect b="b" l="l" r="r" t="t"/>
              <a:pathLst>
                <a:path extrusionOk="0" h="7317" w="2485">
                  <a:moveTo>
                    <a:pt x="1" y="0"/>
                  </a:moveTo>
                  <a:lnTo>
                    <a:pt x="1" y="7317"/>
                  </a:lnTo>
                  <a:lnTo>
                    <a:pt x="2485" y="7317"/>
                  </a:lnTo>
                  <a:lnTo>
                    <a:pt x="248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0" name="Google Shape;760;p77"/>
            <p:cNvSpPr/>
            <p:nvPr/>
          </p:nvSpPr>
          <p:spPr>
            <a:xfrm>
              <a:off x="7037625" y="2556775"/>
              <a:ext cx="172150" cy="172825"/>
            </a:xfrm>
            <a:custGeom>
              <a:rect b="b" l="l" r="r" t="t"/>
              <a:pathLst>
                <a:path extrusionOk="0" h="6913" w="6886">
                  <a:moveTo>
                    <a:pt x="5158" y="1"/>
                  </a:moveTo>
                  <a:lnTo>
                    <a:pt x="1" y="5158"/>
                  </a:lnTo>
                  <a:lnTo>
                    <a:pt x="1729" y="6912"/>
                  </a:lnTo>
                  <a:lnTo>
                    <a:pt x="6885" y="1729"/>
                  </a:lnTo>
                  <a:lnTo>
                    <a:pt x="515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1" name="Google Shape;761;p77"/>
            <p:cNvSpPr/>
            <p:nvPr/>
          </p:nvSpPr>
          <p:spPr>
            <a:xfrm>
              <a:off x="7196925" y="3010350"/>
              <a:ext cx="182925" cy="61450"/>
            </a:xfrm>
            <a:custGeom>
              <a:rect b="b" l="l" r="r" t="t"/>
              <a:pathLst>
                <a:path extrusionOk="0" h="2458" w="7317">
                  <a:moveTo>
                    <a:pt x="0" y="1"/>
                  </a:moveTo>
                  <a:lnTo>
                    <a:pt x="0" y="2457"/>
                  </a:lnTo>
                  <a:lnTo>
                    <a:pt x="7317" y="2457"/>
                  </a:lnTo>
                  <a:lnTo>
                    <a:pt x="731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2" name="Google Shape;762;p77"/>
            <p:cNvSpPr/>
            <p:nvPr/>
          </p:nvSpPr>
          <p:spPr>
            <a:xfrm>
              <a:off x="7037625" y="3352550"/>
              <a:ext cx="172150" cy="172825"/>
            </a:xfrm>
            <a:custGeom>
              <a:rect b="b" l="l" r="r" t="t"/>
              <a:pathLst>
                <a:path extrusionOk="0" h="6913" w="6886">
                  <a:moveTo>
                    <a:pt x="1729" y="1"/>
                  </a:moveTo>
                  <a:lnTo>
                    <a:pt x="1" y="1728"/>
                  </a:lnTo>
                  <a:lnTo>
                    <a:pt x="5158" y="6912"/>
                  </a:lnTo>
                  <a:lnTo>
                    <a:pt x="6885" y="5157"/>
                  </a:lnTo>
                  <a:lnTo>
                    <a:pt x="172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3" name="Google Shape;763;p77"/>
            <p:cNvSpPr/>
            <p:nvPr/>
          </p:nvSpPr>
          <p:spPr>
            <a:xfrm>
              <a:off x="6584750" y="3015075"/>
              <a:ext cx="282150" cy="195075"/>
            </a:xfrm>
            <a:custGeom>
              <a:rect b="b" l="l" r="r" t="t"/>
              <a:pathLst>
                <a:path extrusionOk="0" h="7803" w="11286">
                  <a:moveTo>
                    <a:pt x="9557" y="1"/>
                  </a:moveTo>
                  <a:lnTo>
                    <a:pt x="5238" y="4320"/>
                  </a:lnTo>
                  <a:lnTo>
                    <a:pt x="1728" y="810"/>
                  </a:lnTo>
                  <a:lnTo>
                    <a:pt x="0" y="2565"/>
                  </a:lnTo>
                  <a:lnTo>
                    <a:pt x="5238" y="7803"/>
                  </a:lnTo>
                  <a:lnTo>
                    <a:pt x="11285" y="1755"/>
                  </a:lnTo>
                  <a:lnTo>
                    <a:pt x="955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grpSp>
      <p:grpSp>
        <p:nvGrpSpPr>
          <p:cNvPr id="764" name="Google Shape;764;p77"/>
          <p:cNvGrpSpPr/>
          <p:nvPr/>
        </p:nvGrpSpPr>
        <p:grpSpPr>
          <a:xfrm>
            <a:off x="6669394" y="3260464"/>
            <a:ext cx="750966" cy="862557"/>
            <a:chOff x="6071775" y="2386700"/>
            <a:chExt cx="1308075" cy="1502450"/>
          </a:xfrm>
        </p:grpSpPr>
        <p:sp>
          <p:nvSpPr>
            <p:cNvPr id="765" name="Google Shape;765;p77"/>
            <p:cNvSpPr/>
            <p:nvPr/>
          </p:nvSpPr>
          <p:spPr>
            <a:xfrm>
              <a:off x="6338375" y="2650600"/>
              <a:ext cx="774875" cy="924700"/>
            </a:xfrm>
            <a:custGeom>
              <a:rect b="b" l="l" r="r" t="t"/>
              <a:pathLst>
                <a:path extrusionOk="0" h="36988" w="30995">
                  <a:moveTo>
                    <a:pt x="15498" y="2457"/>
                  </a:moveTo>
                  <a:cubicBezTo>
                    <a:pt x="22679" y="2457"/>
                    <a:pt x="28538" y="8316"/>
                    <a:pt x="28538" y="15497"/>
                  </a:cubicBezTo>
                  <a:cubicBezTo>
                    <a:pt x="28538" y="18845"/>
                    <a:pt x="27269" y="22031"/>
                    <a:pt x="24974" y="24434"/>
                  </a:cubicBezTo>
                  <a:cubicBezTo>
                    <a:pt x="24920" y="24515"/>
                    <a:pt x="24839" y="24596"/>
                    <a:pt x="24758" y="24677"/>
                  </a:cubicBezTo>
                  <a:cubicBezTo>
                    <a:pt x="21653" y="27971"/>
                    <a:pt x="21059" y="32371"/>
                    <a:pt x="20978" y="34531"/>
                  </a:cubicBezTo>
                  <a:lnTo>
                    <a:pt x="10017" y="34531"/>
                  </a:lnTo>
                  <a:cubicBezTo>
                    <a:pt x="9936" y="32371"/>
                    <a:pt x="9342" y="27944"/>
                    <a:pt x="6210" y="24650"/>
                  </a:cubicBezTo>
                  <a:cubicBezTo>
                    <a:pt x="6210" y="24650"/>
                    <a:pt x="6183" y="24623"/>
                    <a:pt x="6183" y="24623"/>
                  </a:cubicBezTo>
                  <a:cubicBezTo>
                    <a:pt x="6129" y="24569"/>
                    <a:pt x="6075" y="24488"/>
                    <a:pt x="6021" y="24434"/>
                  </a:cubicBezTo>
                  <a:cubicBezTo>
                    <a:pt x="3726" y="22031"/>
                    <a:pt x="2457" y="18845"/>
                    <a:pt x="2457" y="15497"/>
                  </a:cubicBezTo>
                  <a:cubicBezTo>
                    <a:pt x="2457" y="8316"/>
                    <a:pt x="8316" y="2457"/>
                    <a:pt x="15498" y="2457"/>
                  </a:cubicBezTo>
                  <a:close/>
                  <a:moveTo>
                    <a:pt x="15498" y="1"/>
                  </a:moveTo>
                  <a:cubicBezTo>
                    <a:pt x="6966" y="1"/>
                    <a:pt x="1" y="6966"/>
                    <a:pt x="1" y="15497"/>
                  </a:cubicBezTo>
                  <a:cubicBezTo>
                    <a:pt x="1" y="19493"/>
                    <a:pt x="1513" y="23273"/>
                    <a:pt x="4239" y="26135"/>
                  </a:cubicBezTo>
                  <a:cubicBezTo>
                    <a:pt x="4239" y="26135"/>
                    <a:pt x="4239" y="26135"/>
                    <a:pt x="4266" y="26162"/>
                  </a:cubicBezTo>
                  <a:cubicBezTo>
                    <a:pt x="4293" y="26216"/>
                    <a:pt x="4347" y="26270"/>
                    <a:pt x="4374" y="26297"/>
                  </a:cubicBezTo>
                  <a:cubicBezTo>
                    <a:pt x="4374" y="26297"/>
                    <a:pt x="4374" y="26297"/>
                    <a:pt x="4401" y="26324"/>
                  </a:cubicBezTo>
                  <a:cubicBezTo>
                    <a:pt x="7884" y="29995"/>
                    <a:pt x="7560" y="35638"/>
                    <a:pt x="7560" y="35692"/>
                  </a:cubicBezTo>
                  <a:cubicBezTo>
                    <a:pt x="7560" y="35692"/>
                    <a:pt x="7560" y="35692"/>
                    <a:pt x="7479" y="36988"/>
                  </a:cubicBezTo>
                  <a:lnTo>
                    <a:pt x="23516" y="36988"/>
                  </a:lnTo>
                  <a:cubicBezTo>
                    <a:pt x="23516" y="36988"/>
                    <a:pt x="23516" y="36988"/>
                    <a:pt x="23435" y="35692"/>
                  </a:cubicBezTo>
                  <a:cubicBezTo>
                    <a:pt x="23435" y="35638"/>
                    <a:pt x="23111" y="29995"/>
                    <a:pt x="26567" y="26351"/>
                  </a:cubicBezTo>
                  <a:cubicBezTo>
                    <a:pt x="26567" y="26351"/>
                    <a:pt x="26567" y="26351"/>
                    <a:pt x="26594" y="26324"/>
                  </a:cubicBezTo>
                  <a:cubicBezTo>
                    <a:pt x="26621" y="26270"/>
                    <a:pt x="26675" y="26216"/>
                    <a:pt x="26729" y="26162"/>
                  </a:cubicBezTo>
                  <a:cubicBezTo>
                    <a:pt x="26729" y="26162"/>
                    <a:pt x="26729" y="26162"/>
                    <a:pt x="26756" y="26135"/>
                  </a:cubicBezTo>
                  <a:cubicBezTo>
                    <a:pt x="29483" y="23246"/>
                    <a:pt x="30995" y="19466"/>
                    <a:pt x="30995" y="15497"/>
                  </a:cubicBezTo>
                  <a:cubicBezTo>
                    <a:pt x="30995" y="6966"/>
                    <a:pt x="24029" y="1"/>
                    <a:pt x="154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6" name="Google Shape;766;p77"/>
            <p:cNvSpPr/>
            <p:nvPr/>
          </p:nvSpPr>
          <p:spPr>
            <a:xfrm>
              <a:off x="6528725" y="3618475"/>
              <a:ext cx="394200" cy="61450"/>
            </a:xfrm>
            <a:custGeom>
              <a:rect b="b" l="l" r="r" t="t"/>
              <a:pathLst>
                <a:path extrusionOk="0" h="2458" w="15768">
                  <a:moveTo>
                    <a:pt x="0" y="1"/>
                  </a:moveTo>
                  <a:lnTo>
                    <a:pt x="0" y="2458"/>
                  </a:lnTo>
                  <a:lnTo>
                    <a:pt x="15767" y="2458"/>
                  </a:lnTo>
                  <a:lnTo>
                    <a:pt x="1576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7" name="Google Shape;767;p77"/>
            <p:cNvSpPr/>
            <p:nvPr/>
          </p:nvSpPr>
          <p:spPr>
            <a:xfrm>
              <a:off x="6528725" y="3723100"/>
              <a:ext cx="394200" cy="61450"/>
            </a:xfrm>
            <a:custGeom>
              <a:rect b="b" l="l" r="r" t="t"/>
              <a:pathLst>
                <a:path extrusionOk="0" h="2458" w="15768">
                  <a:moveTo>
                    <a:pt x="0" y="0"/>
                  </a:moveTo>
                  <a:lnTo>
                    <a:pt x="0" y="2457"/>
                  </a:lnTo>
                  <a:lnTo>
                    <a:pt x="15767" y="2457"/>
                  </a:lnTo>
                  <a:lnTo>
                    <a:pt x="1576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8" name="Google Shape;768;p77"/>
            <p:cNvSpPr/>
            <p:nvPr/>
          </p:nvSpPr>
          <p:spPr>
            <a:xfrm>
              <a:off x="6607675" y="3827725"/>
              <a:ext cx="236275" cy="61425"/>
            </a:xfrm>
            <a:custGeom>
              <a:rect b="b" l="l" r="r" t="t"/>
              <a:pathLst>
                <a:path extrusionOk="0" h="2457" w="9451">
                  <a:moveTo>
                    <a:pt x="1" y="0"/>
                  </a:moveTo>
                  <a:lnTo>
                    <a:pt x="1" y="2457"/>
                  </a:lnTo>
                  <a:lnTo>
                    <a:pt x="9450" y="2457"/>
                  </a:lnTo>
                  <a:lnTo>
                    <a:pt x="945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69" name="Google Shape;769;p77"/>
            <p:cNvSpPr/>
            <p:nvPr/>
          </p:nvSpPr>
          <p:spPr>
            <a:xfrm>
              <a:off x="6241850" y="3352550"/>
              <a:ext cx="172150" cy="172825"/>
            </a:xfrm>
            <a:custGeom>
              <a:rect b="b" l="l" r="r" t="t"/>
              <a:pathLst>
                <a:path extrusionOk="0" h="6913" w="6886">
                  <a:moveTo>
                    <a:pt x="5158" y="1"/>
                  </a:moveTo>
                  <a:lnTo>
                    <a:pt x="1" y="5157"/>
                  </a:lnTo>
                  <a:lnTo>
                    <a:pt x="1729" y="6912"/>
                  </a:lnTo>
                  <a:lnTo>
                    <a:pt x="6885" y="1728"/>
                  </a:lnTo>
                  <a:lnTo>
                    <a:pt x="51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70" name="Google Shape;770;p77"/>
            <p:cNvSpPr/>
            <p:nvPr/>
          </p:nvSpPr>
          <p:spPr>
            <a:xfrm>
              <a:off x="6071775" y="3010350"/>
              <a:ext cx="182925" cy="61450"/>
            </a:xfrm>
            <a:custGeom>
              <a:rect b="b" l="l" r="r" t="t"/>
              <a:pathLst>
                <a:path extrusionOk="0" h="2458" w="7317">
                  <a:moveTo>
                    <a:pt x="0" y="1"/>
                  </a:moveTo>
                  <a:lnTo>
                    <a:pt x="0" y="2457"/>
                  </a:lnTo>
                  <a:lnTo>
                    <a:pt x="7317" y="2457"/>
                  </a:lnTo>
                  <a:lnTo>
                    <a:pt x="731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71" name="Google Shape;771;p77"/>
            <p:cNvSpPr/>
            <p:nvPr/>
          </p:nvSpPr>
          <p:spPr>
            <a:xfrm>
              <a:off x="6241850" y="2556775"/>
              <a:ext cx="172150" cy="172825"/>
            </a:xfrm>
            <a:custGeom>
              <a:rect b="b" l="l" r="r" t="t"/>
              <a:pathLst>
                <a:path extrusionOk="0" h="6913" w="6886">
                  <a:moveTo>
                    <a:pt x="1729" y="1"/>
                  </a:moveTo>
                  <a:lnTo>
                    <a:pt x="1" y="1729"/>
                  </a:lnTo>
                  <a:lnTo>
                    <a:pt x="5158" y="6912"/>
                  </a:lnTo>
                  <a:lnTo>
                    <a:pt x="6885" y="5158"/>
                  </a:lnTo>
                  <a:lnTo>
                    <a:pt x="172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72" name="Google Shape;772;p77"/>
            <p:cNvSpPr/>
            <p:nvPr/>
          </p:nvSpPr>
          <p:spPr>
            <a:xfrm>
              <a:off x="6694750" y="2386700"/>
              <a:ext cx="62125" cy="182925"/>
            </a:xfrm>
            <a:custGeom>
              <a:rect b="b" l="l" r="r" t="t"/>
              <a:pathLst>
                <a:path extrusionOk="0" h="7317" w="2485">
                  <a:moveTo>
                    <a:pt x="1" y="0"/>
                  </a:moveTo>
                  <a:lnTo>
                    <a:pt x="1" y="7317"/>
                  </a:lnTo>
                  <a:lnTo>
                    <a:pt x="2485" y="7317"/>
                  </a:lnTo>
                  <a:lnTo>
                    <a:pt x="248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73" name="Google Shape;773;p77"/>
            <p:cNvSpPr/>
            <p:nvPr/>
          </p:nvSpPr>
          <p:spPr>
            <a:xfrm>
              <a:off x="7037625" y="2556775"/>
              <a:ext cx="172150" cy="172825"/>
            </a:xfrm>
            <a:custGeom>
              <a:rect b="b" l="l" r="r" t="t"/>
              <a:pathLst>
                <a:path extrusionOk="0" h="6913" w="6886">
                  <a:moveTo>
                    <a:pt x="5158" y="1"/>
                  </a:moveTo>
                  <a:lnTo>
                    <a:pt x="1" y="5158"/>
                  </a:lnTo>
                  <a:lnTo>
                    <a:pt x="1729" y="6912"/>
                  </a:lnTo>
                  <a:lnTo>
                    <a:pt x="6885" y="1729"/>
                  </a:lnTo>
                  <a:lnTo>
                    <a:pt x="515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74" name="Google Shape;774;p77"/>
            <p:cNvSpPr/>
            <p:nvPr/>
          </p:nvSpPr>
          <p:spPr>
            <a:xfrm>
              <a:off x="7196925" y="3010350"/>
              <a:ext cx="182925" cy="61450"/>
            </a:xfrm>
            <a:custGeom>
              <a:rect b="b" l="l" r="r" t="t"/>
              <a:pathLst>
                <a:path extrusionOk="0" h="2458" w="7317">
                  <a:moveTo>
                    <a:pt x="0" y="1"/>
                  </a:moveTo>
                  <a:lnTo>
                    <a:pt x="0" y="2457"/>
                  </a:lnTo>
                  <a:lnTo>
                    <a:pt x="7317" y="2457"/>
                  </a:lnTo>
                  <a:lnTo>
                    <a:pt x="731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75" name="Google Shape;775;p77"/>
            <p:cNvSpPr/>
            <p:nvPr/>
          </p:nvSpPr>
          <p:spPr>
            <a:xfrm>
              <a:off x="7037625" y="3352550"/>
              <a:ext cx="172150" cy="172825"/>
            </a:xfrm>
            <a:custGeom>
              <a:rect b="b" l="l" r="r" t="t"/>
              <a:pathLst>
                <a:path extrusionOk="0" h="6913" w="6886">
                  <a:moveTo>
                    <a:pt x="1729" y="1"/>
                  </a:moveTo>
                  <a:lnTo>
                    <a:pt x="1" y="1728"/>
                  </a:lnTo>
                  <a:lnTo>
                    <a:pt x="5158" y="6912"/>
                  </a:lnTo>
                  <a:lnTo>
                    <a:pt x="6885" y="5157"/>
                  </a:lnTo>
                  <a:lnTo>
                    <a:pt x="172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sp>
          <p:nvSpPr>
            <p:cNvPr id="776" name="Google Shape;776;p77"/>
            <p:cNvSpPr/>
            <p:nvPr/>
          </p:nvSpPr>
          <p:spPr>
            <a:xfrm>
              <a:off x="6584750" y="3015075"/>
              <a:ext cx="282150" cy="195075"/>
            </a:xfrm>
            <a:custGeom>
              <a:rect b="b" l="l" r="r" t="t"/>
              <a:pathLst>
                <a:path extrusionOk="0" h="7803" w="11286">
                  <a:moveTo>
                    <a:pt x="9557" y="1"/>
                  </a:moveTo>
                  <a:lnTo>
                    <a:pt x="5238" y="4320"/>
                  </a:lnTo>
                  <a:lnTo>
                    <a:pt x="1728" y="810"/>
                  </a:lnTo>
                  <a:lnTo>
                    <a:pt x="0" y="2565"/>
                  </a:lnTo>
                  <a:lnTo>
                    <a:pt x="5238" y="7803"/>
                  </a:lnTo>
                  <a:lnTo>
                    <a:pt x="11285" y="1755"/>
                  </a:lnTo>
                  <a:lnTo>
                    <a:pt x="955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Quantico"/>
                <a:ea typeface="Quantico"/>
                <a:cs typeface="Quantico"/>
                <a:sym typeface="Quantico"/>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0" name="Shape 780"/>
        <p:cNvGrpSpPr/>
        <p:nvPr/>
      </p:nvGrpSpPr>
      <p:grpSpPr>
        <a:xfrm>
          <a:off x="0" y="0"/>
          <a:ext cx="0" cy="0"/>
          <a:chOff x="0" y="0"/>
          <a:chExt cx="0" cy="0"/>
        </a:xfrm>
      </p:grpSpPr>
      <p:sp>
        <p:nvSpPr>
          <p:cNvPr id="781" name="Google Shape;781;p78"/>
          <p:cNvSpPr/>
          <p:nvPr/>
        </p:nvSpPr>
        <p:spPr>
          <a:xfrm>
            <a:off x="7002862" y="619550"/>
            <a:ext cx="2141100" cy="1509900"/>
          </a:xfrm>
          <a:prstGeom prst="snip1Rect">
            <a:avLst>
              <a:gd fmla="val 13900"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782" name="Google Shape;782;p78"/>
          <p:cNvSpPr/>
          <p:nvPr/>
        </p:nvSpPr>
        <p:spPr>
          <a:xfrm>
            <a:off x="2825150" y="2125400"/>
            <a:ext cx="2325900" cy="1509900"/>
          </a:xfrm>
          <a:prstGeom prst="snip1Rect">
            <a:avLst>
              <a:gd fmla="val 13900"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783" name="Google Shape;783;p78"/>
          <p:cNvSpPr/>
          <p:nvPr/>
        </p:nvSpPr>
        <p:spPr>
          <a:xfrm>
            <a:off x="7002737" y="3637100"/>
            <a:ext cx="2141100" cy="1509900"/>
          </a:xfrm>
          <a:prstGeom prst="snip1Rect">
            <a:avLst>
              <a:gd fmla="val 13900"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descr="Slide theme title" id="784" name="Google Shape;784;p78"/>
          <p:cNvSpPr txBox="1"/>
          <p:nvPr>
            <p:ph type="title"/>
          </p:nvPr>
        </p:nvSpPr>
        <p:spPr>
          <a:xfrm>
            <a:off x="929475" y="914400"/>
            <a:ext cx="3633000" cy="10773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2400"/>
              <a:buNone/>
            </a:pPr>
            <a:r>
              <a:rPr lang="en"/>
              <a:t>How it works</a:t>
            </a:r>
            <a:endParaRPr/>
          </a:p>
          <a:p>
            <a:pPr indent="0" lvl="0" marL="0" rtl="0" algn="l">
              <a:spcBef>
                <a:spcPts val="0"/>
              </a:spcBef>
              <a:spcAft>
                <a:spcPts val="0"/>
              </a:spcAft>
              <a:buSzPts val="2400"/>
              <a:buNone/>
            </a:pPr>
            <a:r>
              <a:t/>
            </a:r>
            <a:endParaRPr/>
          </a:p>
          <a:p>
            <a:pPr indent="0" lvl="0" marL="0" rtl="0" algn="l">
              <a:spcBef>
                <a:spcPts val="0"/>
              </a:spcBef>
              <a:spcAft>
                <a:spcPts val="0"/>
              </a:spcAft>
              <a:buSzPts val="2400"/>
              <a:buNone/>
            </a:pPr>
            <a:r>
              <a:t/>
            </a:r>
            <a:endParaRPr/>
          </a:p>
        </p:txBody>
      </p:sp>
      <p:sp>
        <p:nvSpPr>
          <p:cNvPr descr="Slide theme subtitle" id="785" name="Google Shape;785;p78"/>
          <p:cNvSpPr txBox="1"/>
          <p:nvPr>
            <p:ph idx="5" type="title"/>
          </p:nvPr>
        </p:nvSpPr>
        <p:spPr>
          <a:xfrm>
            <a:off x="7243093" y="851546"/>
            <a:ext cx="1696500" cy="269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lang="en"/>
              <a:t>Product feature</a:t>
            </a:r>
            <a:endParaRPr/>
          </a:p>
        </p:txBody>
      </p:sp>
      <p:sp>
        <p:nvSpPr>
          <p:cNvPr descr="Slide theme subtitle" id="786" name="Google Shape;786;p78"/>
          <p:cNvSpPr txBox="1"/>
          <p:nvPr>
            <p:ph idx="6" type="title"/>
          </p:nvPr>
        </p:nvSpPr>
        <p:spPr>
          <a:xfrm>
            <a:off x="3257860" y="2361757"/>
            <a:ext cx="1696500" cy="269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lang="en"/>
              <a:t>Product feature</a:t>
            </a:r>
            <a:endParaRPr/>
          </a:p>
        </p:txBody>
      </p:sp>
      <p:sp>
        <p:nvSpPr>
          <p:cNvPr descr="Slide theme subtitle" id="787" name="Google Shape;787;p78"/>
          <p:cNvSpPr txBox="1"/>
          <p:nvPr>
            <p:ph idx="7" type="title"/>
          </p:nvPr>
        </p:nvSpPr>
        <p:spPr>
          <a:xfrm>
            <a:off x="7229582" y="3878226"/>
            <a:ext cx="1696500" cy="269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lang="en"/>
              <a:t>Product feature</a:t>
            </a:r>
            <a:endParaRPr/>
          </a:p>
        </p:txBody>
      </p:sp>
      <p:sp>
        <p:nvSpPr>
          <p:cNvPr descr="Slide theme description" id="788" name="Google Shape;788;p78"/>
          <p:cNvSpPr txBox="1"/>
          <p:nvPr>
            <p:ph idx="1" type="body"/>
          </p:nvPr>
        </p:nvSpPr>
        <p:spPr>
          <a:xfrm>
            <a:off x="3257120" y="2663823"/>
            <a:ext cx="1578900" cy="8301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a:t>Describe another product feature. Think about how it helps solve the problem you identified earlier. </a:t>
            </a:r>
            <a:endParaRPr/>
          </a:p>
        </p:txBody>
      </p:sp>
      <p:sp>
        <p:nvSpPr>
          <p:cNvPr descr="Slide theme description" id="789" name="Google Shape;789;p78"/>
          <p:cNvSpPr txBox="1"/>
          <p:nvPr>
            <p:ph idx="8" type="body"/>
          </p:nvPr>
        </p:nvSpPr>
        <p:spPr>
          <a:xfrm>
            <a:off x="7237317" y="4178575"/>
            <a:ext cx="1784400" cy="8301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000"/>
              <a:buNone/>
            </a:pPr>
            <a:r>
              <a:rPr lang="en"/>
              <a:t>Add as many features as you need to describe your product. You can duplicate this slide if you need more items.</a:t>
            </a:r>
            <a:endParaRPr/>
          </a:p>
        </p:txBody>
      </p:sp>
      <p:sp>
        <p:nvSpPr>
          <p:cNvPr descr="Slide theme description" id="790" name="Google Shape;790;p78"/>
          <p:cNvSpPr txBox="1"/>
          <p:nvPr>
            <p:ph idx="9" type="body"/>
          </p:nvPr>
        </p:nvSpPr>
        <p:spPr>
          <a:xfrm>
            <a:off x="7246218" y="1157300"/>
            <a:ext cx="1680000" cy="8301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000"/>
              <a:buNone/>
            </a:pPr>
            <a:r>
              <a:rPr lang="en"/>
              <a:t>Briefly describe a product feature and how it benefits the user. Bring it to life with clear, vivid language.</a:t>
            </a:r>
            <a:endParaRPr/>
          </a:p>
        </p:txBody>
      </p:sp>
      <p:pic>
        <p:nvPicPr>
          <p:cNvPr descr="A close up of a camera, film rolls, memory cards, resting on a white surface. " id="791" name="Google Shape;791;p78"/>
          <p:cNvPicPr preferRelativeResize="0"/>
          <p:nvPr>
            <p:ph idx="2" type="pic"/>
          </p:nvPr>
        </p:nvPicPr>
        <p:blipFill rotWithShape="1">
          <a:blip r:embed="rId3">
            <a:alphaModFix/>
          </a:blip>
          <a:srcRect b="0" l="24907" r="47864" t="63299"/>
          <a:stretch/>
        </p:blipFill>
        <p:spPr>
          <a:xfrm flipH="1">
            <a:off x="4930693" y="619550"/>
            <a:ext cx="2100300" cy="1513500"/>
          </a:xfrm>
          <a:prstGeom prst="snip1Rect">
            <a:avLst>
              <a:gd fmla="val 16667" name="adj"/>
            </a:avLst>
          </a:prstGeom>
        </p:spPr>
      </p:pic>
      <p:pic>
        <p:nvPicPr>
          <p:cNvPr descr="A close-up of a tablet screen. " id="792" name="Google Shape;792;p78"/>
          <p:cNvPicPr preferRelativeResize="0"/>
          <p:nvPr>
            <p:ph idx="3" type="pic"/>
          </p:nvPr>
        </p:nvPicPr>
        <p:blipFill rotWithShape="1">
          <a:blip r:embed="rId3">
            <a:alphaModFix/>
          </a:blip>
          <a:srcRect b="32294" l="55835" r="14001" t="27602"/>
          <a:stretch/>
        </p:blipFill>
        <p:spPr>
          <a:xfrm flipH="1">
            <a:off x="696043" y="2125400"/>
            <a:ext cx="2129100" cy="1513500"/>
          </a:xfrm>
          <a:prstGeom prst="snip1Rect">
            <a:avLst>
              <a:gd fmla="val 16667" name="adj"/>
            </a:avLst>
          </a:prstGeom>
        </p:spPr>
      </p:pic>
      <p:pic>
        <p:nvPicPr>
          <p:cNvPr descr="A close-up of a laptop." id="793" name="Google Shape;793;p78"/>
          <p:cNvPicPr preferRelativeResize="0"/>
          <p:nvPr>
            <p:ph idx="4" type="pic"/>
          </p:nvPr>
        </p:nvPicPr>
        <p:blipFill rotWithShape="1">
          <a:blip r:embed="rId3">
            <a:alphaModFix/>
          </a:blip>
          <a:srcRect b="9804" l="11528" r="63187" t="56117"/>
          <a:stretch/>
        </p:blipFill>
        <p:spPr>
          <a:xfrm flipH="1">
            <a:off x="4930693" y="3635300"/>
            <a:ext cx="2100300" cy="1513500"/>
          </a:xfrm>
          <a:prstGeom prst="snip1Rect">
            <a:avLst>
              <a:gd fmla="val 16667" name="adj"/>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7" name="Shape 797"/>
        <p:cNvGrpSpPr/>
        <p:nvPr/>
      </p:nvGrpSpPr>
      <p:grpSpPr>
        <a:xfrm>
          <a:off x="0" y="0"/>
          <a:ext cx="0" cy="0"/>
          <a:chOff x="0" y="0"/>
          <a:chExt cx="0" cy="0"/>
        </a:xfrm>
      </p:grpSpPr>
      <p:sp>
        <p:nvSpPr>
          <p:cNvPr id="798" name="Google Shape;798;p79"/>
          <p:cNvSpPr/>
          <p:nvPr/>
        </p:nvSpPr>
        <p:spPr>
          <a:xfrm>
            <a:off x="464250" y="2342900"/>
            <a:ext cx="2751000" cy="2810400"/>
          </a:xfrm>
          <a:prstGeom prst="snip1Rect">
            <a:avLst>
              <a:gd fmla="val 767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799" name="Google Shape;799;p79"/>
          <p:cNvSpPr/>
          <p:nvPr/>
        </p:nvSpPr>
        <p:spPr>
          <a:xfrm>
            <a:off x="3216049" y="2342976"/>
            <a:ext cx="2740500" cy="2810400"/>
          </a:xfrm>
          <a:prstGeom prst="snip1Rect">
            <a:avLst>
              <a:gd fmla="val 791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00" name="Google Shape;800;p79"/>
          <p:cNvSpPr/>
          <p:nvPr/>
        </p:nvSpPr>
        <p:spPr>
          <a:xfrm>
            <a:off x="5956138" y="2342625"/>
            <a:ext cx="2740500" cy="2810400"/>
          </a:xfrm>
          <a:prstGeom prst="snip1Rect">
            <a:avLst>
              <a:gd fmla="val 7819"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01" name="Google Shape;801;p79"/>
          <p:cNvSpPr/>
          <p:nvPr/>
        </p:nvSpPr>
        <p:spPr>
          <a:xfrm>
            <a:off x="464250" y="3730356"/>
            <a:ext cx="2756100" cy="1423200"/>
          </a:xfrm>
          <a:prstGeom prst="snip1Rect">
            <a:avLst>
              <a:gd fmla="val 139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802" name="Google Shape;802;p79"/>
          <p:cNvSpPr/>
          <p:nvPr/>
        </p:nvSpPr>
        <p:spPr>
          <a:xfrm>
            <a:off x="3216044" y="3730350"/>
            <a:ext cx="2740500" cy="1423200"/>
          </a:xfrm>
          <a:prstGeom prst="snip1Rect">
            <a:avLst>
              <a:gd fmla="val 13900"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803" name="Google Shape;803;p79"/>
          <p:cNvSpPr/>
          <p:nvPr/>
        </p:nvSpPr>
        <p:spPr>
          <a:xfrm>
            <a:off x="5957414" y="3730350"/>
            <a:ext cx="2740500" cy="1423200"/>
          </a:xfrm>
          <a:prstGeom prst="snip1Rect">
            <a:avLst>
              <a:gd fmla="val 139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804" name="Google Shape;804;p79"/>
          <p:cNvSpPr txBox="1"/>
          <p:nvPr>
            <p:ph idx="7" type="title"/>
          </p:nvPr>
        </p:nvSpPr>
        <p:spPr>
          <a:xfrm>
            <a:off x="430209" y="907725"/>
            <a:ext cx="6815400" cy="10389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700"/>
              <a:buNone/>
            </a:pPr>
            <a:r>
              <a:rPr lang="en"/>
              <a:t>How it works</a:t>
            </a:r>
            <a:endParaRPr/>
          </a:p>
        </p:txBody>
      </p:sp>
      <p:sp>
        <p:nvSpPr>
          <p:cNvPr id="805" name="Google Shape;805;p79"/>
          <p:cNvSpPr txBox="1"/>
          <p:nvPr>
            <p:ph idx="2" type="title"/>
          </p:nvPr>
        </p:nvSpPr>
        <p:spPr>
          <a:xfrm>
            <a:off x="705550" y="2635250"/>
            <a:ext cx="2247900" cy="923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t>Briefly describe a product feature and how it benefits the user. Bring it to life with clear, vivid language.</a:t>
            </a:r>
            <a:endParaRPr/>
          </a:p>
        </p:txBody>
      </p:sp>
      <p:sp>
        <p:nvSpPr>
          <p:cNvPr id="806" name="Google Shape;806;p79"/>
          <p:cNvSpPr txBox="1"/>
          <p:nvPr>
            <p:ph idx="4294967295" type="title"/>
          </p:nvPr>
        </p:nvSpPr>
        <p:spPr>
          <a:xfrm>
            <a:off x="6237052" y="2635250"/>
            <a:ext cx="1963200" cy="923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accent6"/>
                </a:solidFill>
                <a:latin typeface="Lato"/>
                <a:ea typeface="Lato"/>
                <a:cs typeface="Lato"/>
                <a:sym typeface="Lato"/>
              </a:rPr>
              <a:t>Add as many features as you need to describe your product. Duplicate this slide if you need more items.</a:t>
            </a:r>
            <a:endParaRPr sz="1000">
              <a:solidFill>
                <a:schemeClr val="accent6"/>
              </a:solidFill>
              <a:latin typeface="Lato"/>
              <a:ea typeface="Lato"/>
              <a:cs typeface="Lato"/>
              <a:sym typeface="Lato"/>
            </a:endParaRPr>
          </a:p>
        </p:txBody>
      </p:sp>
      <p:sp>
        <p:nvSpPr>
          <p:cNvPr id="807" name="Google Shape;807;p79"/>
          <p:cNvSpPr txBox="1"/>
          <p:nvPr>
            <p:ph type="title"/>
          </p:nvPr>
        </p:nvSpPr>
        <p:spPr>
          <a:xfrm>
            <a:off x="705550" y="3934350"/>
            <a:ext cx="2247900" cy="9234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
              <a:t>List 2 or more benefits</a:t>
            </a:r>
            <a:endParaRPr/>
          </a:p>
          <a:p>
            <a:pPr indent="-129540" lvl="0" marL="182880" rtl="0" algn="l">
              <a:lnSpc>
                <a:spcPct val="100000"/>
              </a:lnSpc>
              <a:spcBef>
                <a:spcPts val="0"/>
              </a:spcBef>
              <a:spcAft>
                <a:spcPts val="0"/>
              </a:spcAft>
              <a:buSzPts val="600"/>
              <a:buFont typeface="Lato"/>
              <a:buChar char="●"/>
            </a:pPr>
            <a:r>
              <a:rPr lang="en"/>
              <a:t>Benefit 1</a:t>
            </a:r>
            <a:endParaRPr/>
          </a:p>
          <a:p>
            <a:pPr indent="-129540" lvl="0" marL="182880" rtl="0" algn="l">
              <a:lnSpc>
                <a:spcPct val="100000"/>
              </a:lnSpc>
              <a:spcBef>
                <a:spcPts val="0"/>
              </a:spcBef>
              <a:spcAft>
                <a:spcPts val="0"/>
              </a:spcAft>
              <a:buSzPts val="600"/>
              <a:buFont typeface="Lato"/>
              <a:buChar char="●"/>
            </a:pPr>
            <a:r>
              <a:rPr lang="en"/>
              <a:t>Benefit 2</a:t>
            </a:r>
            <a:endParaRPr/>
          </a:p>
        </p:txBody>
      </p:sp>
      <p:sp>
        <p:nvSpPr>
          <p:cNvPr id="808" name="Google Shape;808;p79"/>
          <p:cNvSpPr txBox="1"/>
          <p:nvPr>
            <p:ph idx="4" type="title"/>
          </p:nvPr>
        </p:nvSpPr>
        <p:spPr>
          <a:xfrm>
            <a:off x="3461750" y="2635250"/>
            <a:ext cx="2247900" cy="923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SzPts val="2800"/>
              <a:buNone/>
            </a:pPr>
            <a:r>
              <a:rPr lang="en"/>
              <a:t>Describe another product feature. Think about how this feature helps solve the problem you identified earlier.</a:t>
            </a:r>
            <a:endParaRPr/>
          </a:p>
        </p:txBody>
      </p:sp>
      <p:sp>
        <p:nvSpPr>
          <p:cNvPr id="809" name="Google Shape;809;p79"/>
          <p:cNvSpPr txBox="1"/>
          <p:nvPr>
            <p:ph idx="3" type="title"/>
          </p:nvPr>
        </p:nvSpPr>
        <p:spPr>
          <a:xfrm>
            <a:off x="3461750" y="3934350"/>
            <a:ext cx="2247900" cy="9234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a:t>List 2 or more benefits</a:t>
            </a:r>
            <a:endParaRPr/>
          </a:p>
          <a:p>
            <a:pPr indent="-129540" lvl="0" marL="182880" rtl="0" algn="l">
              <a:lnSpc>
                <a:spcPct val="100000"/>
              </a:lnSpc>
              <a:spcBef>
                <a:spcPts val="0"/>
              </a:spcBef>
              <a:spcAft>
                <a:spcPts val="0"/>
              </a:spcAft>
              <a:buSzPts val="600"/>
              <a:buFont typeface="Lato"/>
              <a:buChar char="●"/>
            </a:pPr>
            <a:r>
              <a:rPr lang="en"/>
              <a:t>Benefit 1</a:t>
            </a:r>
            <a:endParaRPr/>
          </a:p>
          <a:p>
            <a:pPr indent="-129540" lvl="0" marL="182880" rtl="0" algn="l">
              <a:lnSpc>
                <a:spcPct val="100000"/>
              </a:lnSpc>
              <a:spcBef>
                <a:spcPts val="0"/>
              </a:spcBef>
              <a:spcAft>
                <a:spcPts val="0"/>
              </a:spcAft>
              <a:buSzPts val="600"/>
              <a:buFont typeface="Lato"/>
              <a:buChar char="●"/>
            </a:pPr>
            <a:r>
              <a:rPr lang="en"/>
              <a:t>Benefit 2</a:t>
            </a:r>
            <a:endParaRPr/>
          </a:p>
        </p:txBody>
      </p:sp>
      <p:sp>
        <p:nvSpPr>
          <p:cNvPr id="810" name="Google Shape;810;p79"/>
          <p:cNvSpPr txBox="1"/>
          <p:nvPr>
            <p:ph type="title"/>
          </p:nvPr>
        </p:nvSpPr>
        <p:spPr>
          <a:xfrm>
            <a:off x="6190541" y="3934350"/>
            <a:ext cx="2247900" cy="9234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
              <a:t>List 2 or more benefits</a:t>
            </a:r>
            <a:endParaRPr/>
          </a:p>
          <a:p>
            <a:pPr indent="-129540" lvl="0" marL="182880" rtl="0" algn="l">
              <a:lnSpc>
                <a:spcPct val="100000"/>
              </a:lnSpc>
              <a:spcBef>
                <a:spcPts val="0"/>
              </a:spcBef>
              <a:spcAft>
                <a:spcPts val="0"/>
              </a:spcAft>
              <a:buSzPts val="600"/>
              <a:buFont typeface="Lato"/>
              <a:buChar char="●"/>
            </a:pPr>
            <a:r>
              <a:rPr lang="en"/>
              <a:t>Benefit 1</a:t>
            </a:r>
            <a:endParaRPr/>
          </a:p>
          <a:p>
            <a:pPr indent="-129540" lvl="0" marL="182880" rtl="0" algn="l">
              <a:lnSpc>
                <a:spcPct val="100000"/>
              </a:lnSpc>
              <a:spcBef>
                <a:spcPts val="0"/>
              </a:spcBef>
              <a:spcAft>
                <a:spcPts val="0"/>
              </a:spcAft>
              <a:buSzPts val="600"/>
              <a:buFont typeface="Lato"/>
              <a:buChar char="●"/>
            </a:pPr>
            <a:r>
              <a:rPr lang="en"/>
              <a:t>Benefit 2</a:t>
            </a:r>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4" name="Shape 814"/>
        <p:cNvGrpSpPr/>
        <p:nvPr/>
      </p:nvGrpSpPr>
      <p:grpSpPr>
        <a:xfrm>
          <a:off x="0" y="0"/>
          <a:ext cx="0" cy="0"/>
          <a:chOff x="0" y="0"/>
          <a:chExt cx="0" cy="0"/>
        </a:xfrm>
      </p:grpSpPr>
      <p:sp>
        <p:nvSpPr>
          <p:cNvPr descr="User skills and personality" id="815" name="Google Shape;815;p80"/>
          <p:cNvSpPr txBox="1"/>
          <p:nvPr/>
        </p:nvSpPr>
        <p:spPr>
          <a:xfrm>
            <a:off x="3724201" y="3992525"/>
            <a:ext cx="6684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Extrovert</a:t>
            </a:r>
            <a:endParaRPr sz="1000">
              <a:solidFill>
                <a:schemeClr val="accent6"/>
              </a:solidFill>
              <a:latin typeface="Lato"/>
              <a:ea typeface="Lato"/>
              <a:cs typeface="Lato"/>
              <a:sym typeface="Lato"/>
            </a:endParaRPr>
          </a:p>
        </p:txBody>
      </p:sp>
      <p:sp>
        <p:nvSpPr>
          <p:cNvPr descr="User skills and personality" id="816" name="Google Shape;816;p80"/>
          <p:cNvSpPr txBox="1"/>
          <p:nvPr/>
        </p:nvSpPr>
        <p:spPr>
          <a:xfrm>
            <a:off x="6031185" y="3992525"/>
            <a:ext cx="545400" cy="126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Introvert</a:t>
            </a:r>
            <a:endParaRPr sz="1000">
              <a:solidFill>
                <a:schemeClr val="accent6"/>
              </a:solidFill>
              <a:latin typeface="Lato"/>
              <a:ea typeface="Lato"/>
              <a:cs typeface="Lato"/>
              <a:sym typeface="Lato"/>
            </a:endParaRPr>
          </a:p>
        </p:txBody>
      </p:sp>
      <p:sp>
        <p:nvSpPr>
          <p:cNvPr descr="User skills and personality" id="817" name="Google Shape;817;p80"/>
          <p:cNvSpPr txBox="1"/>
          <p:nvPr/>
        </p:nvSpPr>
        <p:spPr>
          <a:xfrm>
            <a:off x="3718425" y="4220644"/>
            <a:ext cx="5103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Intuitive</a:t>
            </a:r>
            <a:endParaRPr sz="1000">
              <a:solidFill>
                <a:schemeClr val="accent6"/>
              </a:solidFill>
              <a:latin typeface="Lato"/>
              <a:ea typeface="Lato"/>
              <a:cs typeface="Lato"/>
              <a:sym typeface="Lato"/>
            </a:endParaRPr>
          </a:p>
        </p:txBody>
      </p:sp>
      <p:sp>
        <p:nvSpPr>
          <p:cNvPr descr="User skills and personality" id="818" name="Google Shape;818;p80"/>
          <p:cNvSpPr txBox="1"/>
          <p:nvPr/>
        </p:nvSpPr>
        <p:spPr>
          <a:xfrm>
            <a:off x="3724193" y="4448763"/>
            <a:ext cx="5046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Feeling</a:t>
            </a:r>
            <a:endParaRPr sz="1000">
              <a:solidFill>
                <a:schemeClr val="accent6"/>
              </a:solidFill>
              <a:latin typeface="Lato"/>
              <a:ea typeface="Lato"/>
              <a:cs typeface="Lato"/>
              <a:sym typeface="Lato"/>
            </a:endParaRPr>
          </a:p>
        </p:txBody>
      </p:sp>
      <p:sp>
        <p:nvSpPr>
          <p:cNvPr descr="User skills and personality" id="819" name="Google Shape;819;p80"/>
          <p:cNvSpPr txBox="1"/>
          <p:nvPr/>
        </p:nvSpPr>
        <p:spPr>
          <a:xfrm>
            <a:off x="6020825" y="4448775"/>
            <a:ext cx="555900" cy="126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Thinking</a:t>
            </a:r>
            <a:endParaRPr sz="1000">
              <a:solidFill>
                <a:schemeClr val="accent6"/>
              </a:solidFill>
              <a:latin typeface="Lato"/>
              <a:ea typeface="Lato"/>
              <a:cs typeface="Lato"/>
              <a:sym typeface="Lato"/>
            </a:endParaRPr>
          </a:p>
        </p:txBody>
      </p:sp>
      <p:sp>
        <p:nvSpPr>
          <p:cNvPr descr="User skills and personality" id="820" name="Google Shape;820;p80"/>
          <p:cNvSpPr txBox="1"/>
          <p:nvPr/>
        </p:nvSpPr>
        <p:spPr>
          <a:xfrm>
            <a:off x="5994339" y="4220644"/>
            <a:ext cx="591300" cy="126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Planner</a:t>
            </a:r>
            <a:endParaRPr sz="1000">
              <a:solidFill>
                <a:schemeClr val="accent6"/>
              </a:solidFill>
              <a:latin typeface="Lato"/>
              <a:ea typeface="Lato"/>
              <a:cs typeface="Lato"/>
              <a:sym typeface="Lato"/>
            </a:endParaRPr>
          </a:p>
        </p:txBody>
      </p:sp>
      <p:sp>
        <p:nvSpPr>
          <p:cNvPr descr="A series of charts revealing a person's personality, including their degree of extroversion, intuitiveness, and so on. " id="821" name="Google Shape;821;p80"/>
          <p:cNvSpPr/>
          <p:nvPr/>
        </p:nvSpPr>
        <p:spPr>
          <a:xfrm flipH="1" rot="5400000">
            <a:off x="5150323" y="3222188"/>
            <a:ext cx="15000" cy="168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22" name="Google Shape;822;p80"/>
          <p:cNvSpPr/>
          <p:nvPr/>
        </p:nvSpPr>
        <p:spPr>
          <a:xfrm flipH="1" rot="5400000">
            <a:off x="5145511" y="3455231"/>
            <a:ext cx="15000" cy="168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23" name="Google Shape;823;p80"/>
          <p:cNvSpPr/>
          <p:nvPr/>
        </p:nvSpPr>
        <p:spPr>
          <a:xfrm flipH="1" rot="5400000">
            <a:off x="5145185" y="3687863"/>
            <a:ext cx="15000" cy="168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24" name="Google Shape;824;p80"/>
          <p:cNvSpPr txBox="1"/>
          <p:nvPr/>
        </p:nvSpPr>
        <p:spPr>
          <a:xfrm>
            <a:off x="6818846" y="3992525"/>
            <a:ext cx="3969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Device</a:t>
            </a:r>
            <a:endParaRPr sz="1000">
              <a:solidFill>
                <a:schemeClr val="accent6"/>
              </a:solidFill>
              <a:latin typeface="Lato"/>
              <a:ea typeface="Lato"/>
              <a:cs typeface="Lato"/>
              <a:sym typeface="Lato"/>
            </a:endParaRPr>
          </a:p>
        </p:txBody>
      </p:sp>
      <p:sp>
        <p:nvSpPr>
          <p:cNvPr id="825" name="Google Shape;825;p80"/>
          <p:cNvSpPr txBox="1"/>
          <p:nvPr/>
        </p:nvSpPr>
        <p:spPr>
          <a:xfrm>
            <a:off x="6818851" y="4220650"/>
            <a:ext cx="3969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Device</a:t>
            </a:r>
            <a:endParaRPr sz="1000">
              <a:solidFill>
                <a:schemeClr val="accent6"/>
              </a:solidFill>
              <a:latin typeface="Lato"/>
              <a:ea typeface="Lato"/>
              <a:cs typeface="Lato"/>
              <a:sym typeface="Lato"/>
            </a:endParaRPr>
          </a:p>
        </p:txBody>
      </p:sp>
      <p:sp>
        <p:nvSpPr>
          <p:cNvPr id="826" name="Google Shape;826;p80"/>
          <p:cNvSpPr txBox="1"/>
          <p:nvPr/>
        </p:nvSpPr>
        <p:spPr>
          <a:xfrm>
            <a:off x="6818842" y="4448763"/>
            <a:ext cx="3969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Device</a:t>
            </a:r>
            <a:endParaRPr sz="1000">
              <a:solidFill>
                <a:schemeClr val="accent6"/>
              </a:solidFill>
              <a:latin typeface="Lato"/>
              <a:ea typeface="Lato"/>
              <a:cs typeface="Lato"/>
              <a:sym typeface="Lato"/>
            </a:endParaRPr>
          </a:p>
        </p:txBody>
      </p:sp>
      <p:sp>
        <p:nvSpPr>
          <p:cNvPr id="827" name="Google Shape;827;p80"/>
          <p:cNvSpPr txBox="1"/>
          <p:nvPr/>
        </p:nvSpPr>
        <p:spPr>
          <a:xfrm>
            <a:off x="8260871" y="3992513"/>
            <a:ext cx="3969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00 %</a:t>
            </a:r>
            <a:endParaRPr sz="1000">
              <a:solidFill>
                <a:schemeClr val="accent6"/>
              </a:solidFill>
              <a:latin typeface="Lato"/>
              <a:ea typeface="Lato"/>
              <a:cs typeface="Lato"/>
              <a:sym typeface="Lato"/>
            </a:endParaRPr>
          </a:p>
        </p:txBody>
      </p:sp>
      <p:sp>
        <p:nvSpPr>
          <p:cNvPr id="828" name="Google Shape;828;p80"/>
          <p:cNvSpPr txBox="1"/>
          <p:nvPr/>
        </p:nvSpPr>
        <p:spPr>
          <a:xfrm>
            <a:off x="8260864" y="4220631"/>
            <a:ext cx="3657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00 %</a:t>
            </a:r>
            <a:endParaRPr sz="1000">
              <a:solidFill>
                <a:schemeClr val="accent6"/>
              </a:solidFill>
              <a:latin typeface="Lato"/>
              <a:ea typeface="Lato"/>
              <a:cs typeface="Lato"/>
              <a:sym typeface="Lato"/>
            </a:endParaRPr>
          </a:p>
        </p:txBody>
      </p:sp>
      <p:sp>
        <p:nvSpPr>
          <p:cNvPr id="829" name="Google Shape;829;p80"/>
          <p:cNvSpPr txBox="1"/>
          <p:nvPr/>
        </p:nvSpPr>
        <p:spPr>
          <a:xfrm>
            <a:off x="8260867" y="4448750"/>
            <a:ext cx="396900" cy="12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accent6"/>
                </a:solidFill>
                <a:latin typeface="Lato"/>
                <a:ea typeface="Lato"/>
                <a:cs typeface="Lato"/>
                <a:sym typeface="Lato"/>
              </a:rPr>
              <a:t>00 %</a:t>
            </a:r>
            <a:endParaRPr sz="1000">
              <a:solidFill>
                <a:schemeClr val="accent6"/>
              </a:solidFill>
              <a:latin typeface="Lato"/>
              <a:ea typeface="Lato"/>
              <a:cs typeface="Lato"/>
              <a:sym typeface="Lato"/>
            </a:endParaRPr>
          </a:p>
        </p:txBody>
      </p:sp>
      <p:sp>
        <p:nvSpPr>
          <p:cNvPr id="830" name="Google Shape;830;p80"/>
          <p:cNvSpPr/>
          <p:nvPr/>
        </p:nvSpPr>
        <p:spPr>
          <a:xfrm>
            <a:off x="7562388" y="4006938"/>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31" name="Google Shape;831;p80"/>
          <p:cNvSpPr/>
          <p:nvPr/>
        </p:nvSpPr>
        <p:spPr>
          <a:xfrm>
            <a:off x="7666763" y="4006950"/>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32" name="Google Shape;832;p80"/>
          <p:cNvSpPr/>
          <p:nvPr/>
        </p:nvSpPr>
        <p:spPr>
          <a:xfrm>
            <a:off x="7771138" y="4006938"/>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33" name="Google Shape;833;p80"/>
          <p:cNvSpPr/>
          <p:nvPr/>
        </p:nvSpPr>
        <p:spPr>
          <a:xfrm>
            <a:off x="7875513" y="4006950"/>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34" name="Google Shape;834;p80"/>
          <p:cNvSpPr/>
          <p:nvPr/>
        </p:nvSpPr>
        <p:spPr>
          <a:xfrm>
            <a:off x="7979888" y="4006938"/>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35" name="Google Shape;835;p80"/>
          <p:cNvSpPr/>
          <p:nvPr/>
        </p:nvSpPr>
        <p:spPr>
          <a:xfrm>
            <a:off x="7875513" y="4247825"/>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36" name="Google Shape;836;p80"/>
          <p:cNvSpPr/>
          <p:nvPr/>
        </p:nvSpPr>
        <p:spPr>
          <a:xfrm>
            <a:off x="7979888" y="4247813"/>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nvGrpSpPr>
          <p:cNvPr id="837" name="Google Shape;837;p80"/>
          <p:cNvGrpSpPr/>
          <p:nvPr/>
        </p:nvGrpSpPr>
        <p:grpSpPr>
          <a:xfrm>
            <a:off x="7249263" y="4006950"/>
            <a:ext cx="616675" cy="564463"/>
            <a:chOff x="7249263" y="4006950"/>
            <a:chExt cx="616675" cy="564463"/>
          </a:xfrm>
        </p:grpSpPr>
        <p:sp>
          <p:nvSpPr>
            <p:cNvPr descr="A bar graph showing the user persona's skill with technological devices. " id="838" name="Google Shape;838;p80"/>
            <p:cNvSpPr/>
            <p:nvPr/>
          </p:nvSpPr>
          <p:spPr>
            <a:xfrm>
              <a:off x="7249263" y="4006963"/>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39" name="Google Shape;839;p80"/>
            <p:cNvSpPr/>
            <p:nvPr/>
          </p:nvSpPr>
          <p:spPr>
            <a:xfrm>
              <a:off x="7353638" y="4006950"/>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0" name="Google Shape;840;p80"/>
            <p:cNvSpPr/>
            <p:nvPr/>
          </p:nvSpPr>
          <p:spPr>
            <a:xfrm>
              <a:off x="7458013" y="4006950"/>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1" name="Google Shape;841;p80"/>
            <p:cNvSpPr/>
            <p:nvPr/>
          </p:nvSpPr>
          <p:spPr>
            <a:xfrm>
              <a:off x="7249263" y="4247838"/>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2" name="Google Shape;842;p80"/>
            <p:cNvSpPr/>
            <p:nvPr/>
          </p:nvSpPr>
          <p:spPr>
            <a:xfrm>
              <a:off x="7353638" y="4247825"/>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3" name="Google Shape;843;p80"/>
            <p:cNvSpPr/>
            <p:nvPr/>
          </p:nvSpPr>
          <p:spPr>
            <a:xfrm>
              <a:off x="7458013" y="4247825"/>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4" name="Google Shape;844;p80"/>
            <p:cNvSpPr/>
            <p:nvPr/>
          </p:nvSpPr>
          <p:spPr>
            <a:xfrm>
              <a:off x="7562388" y="4247813"/>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5" name="Google Shape;845;p80"/>
            <p:cNvSpPr/>
            <p:nvPr/>
          </p:nvSpPr>
          <p:spPr>
            <a:xfrm>
              <a:off x="7666763" y="4247825"/>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6" name="Google Shape;846;p80"/>
            <p:cNvSpPr/>
            <p:nvPr/>
          </p:nvSpPr>
          <p:spPr>
            <a:xfrm>
              <a:off x="7771138" y="4247813"/>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7" name="Google Shape;847;p80"/>
            <p:cNvSpPr/>
            <p:nvPr/>
          </p:nvSpPr>
          <p:spPr>
            <a:xfrm>
              <a:off x="7249263" y="4476613"/>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8" name="Google Shape;848;p80"/>
            <p:cNvSpPr/>
            <p:nvPr/>
          </p:nvSpPr>
          <p:spPr>
            <a:xfrm>
              <a:off x="7353638" y="4476600"/>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49" name="Google Shape;849;p80"/>
            <p:cNvSpPr/>
            <p:nvPr/>
          </p:nvSpPr>
          <p:spPr>
            <a:xfrm>
              <a:off x="7458013" y="4476600"/>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0" name="Google Shape;850;p80"/>
            <p:cNvSpPr/>
            <p:nvPr/>
          </p:nvSpPr>
          <p:spPr>
            <a:xfrm>
              <a:off x="7562388" y="4476588"/>
              <a:ext cx="94800" cy="94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sp>
        <p:nvSpPr>
          <p:cNvPr id="851" name="Google Shape;851;p80"/>
          <p:cNvSpPr/>
          <p:nvPr/>
        </p:nvSpPr>
        <p:spPr>
          <a:xfrm>
            <a:off x="7666763" y="4476600"/>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2" name="Google Shape;852;p80"/>
          <p:cNvSpPr/>
          <p:nvPr/>
        </p:nvSpPr>
        <p:spPr>
          <a:xfrm>
            <a:off x="7771138" y="4476588"/>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3" name="Google Shape;853;p80"/>
          <p:cNvSpPr/>
          <p:nvPr/>
        </p:nvSpPr>
        <p:spPr>
          <a:xfrm>
            <a:off x="7875513" y="4476600"/>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4" name="Google Shape;854;p80"/>
          <p:cNvSpPr/>
          <p:nvPr/>
        </p:nvSpPr>
        <p:spPr>
          <a:xfrm>
            <a:off x="7979888" y="4476588"/>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5" name="Google Shape;855;p80"/>
          <p:cNvSpPr/>
          <p:nvPr/>
        </p:nvSpPr>
        <p:spPr>
          <a:xfrm>
            <a:off x="8084263" y="4006938"/>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6" name="Google Shape;856;p80"/>
          <p:cNvSpPr/>
          <p:nvPr/>
        </p:nvSpPr>
        <p:spPr>
          <a:xfrm>
            <a:off x="8084263" y="4247813"/>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7" name="Google Shape;857;p80"/>
          <p:cNvSpPr/>
          <p:nvPr/>
        </p:nvSpPr>
        <p:spPr>
          <a:xfrm>
            <a:off x="8084263" y="4476588"/>
            <a:ext cx="94800" cy="94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58" name="Google Shape;858;p80"/>
          <p:cNvSpPr txBox="1"/>
          <p:nvPr>
            <p:ph type="title"/>
          </p:nvPr>
        </p:nvSpPr>
        <p:spPr>
          <a:xfrm>
            <a:off x="556500" y="531900"/>
            <a:ext cx="2714700" cy="10392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t>Persona name</a:t>
            </a:r>
            <a:endParaRPr/>
          </a:p>
          <a:p>
            <a:pPr indent="0" lvl="0" marL="0" rtl="0" algn="l">
              <a:spcBef>
                <a:spcPts val="0"/>
              </a:spcBef>
              <a:spcAft>
                <a:spcPts val="0"/>
              </a:spcAft>
              <a:buSzPts val="3000"/>
              <a:buNone/>
            </a:pPr>
            <a:r>
              <a:t/>
            </a:r>
            <a:endParaRPr/>
          </a:p>
        </p:txBody>
      </p:sp>
      <p:sp>
        <p:nvSpPr>
          <p:cNvPr id="859" name="Google Shape;859;p80"/>
          <p:cNvSpPr txBox="1"/>
          <p:nvPr>
            <p:ph idx="6" type="subTitle"/>
          </p:nvPr>
        </p:nvSpPr>
        <p:spPr>
          <a:xfrm>
            <a:off x="582450" y="1733025"/>
            <a:ext cx="2400600" cy="7455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000"/>
              <a:buNone/>
            </a:pPr>
            <a:r>
              <a:rPr lang="en"/>
              <a:t>“Quote the persona on their needs and wants. This can be a fictional line or an excerpt from a real user interview.”</a:t>
            </a:r>
            <a:endParaRPr/>
          </a:p>
          <a:p>
            <a:pPr indent="0" lvl="0" marL="0" rtl="0" algn="l">
              <a:spcBef>
                <a:spcPts val="0"/>
              </a:spcBef>
              <a:spcAft>
                <a:spcPts val="0"/>
              </a:spcAft>
              <a:buSzPts val="1000"/>
              <a:buNone/>
            </a:pPr>
            <a:r>
              <a:t/>
            </a:r>
            <a:endParaRPr/>
          </a:p>
        </p:txBody>
      </p:sp>
      <p:sp>
        <p:nvSpPr>
          <p:cNvPr descr="User biography" id="860" name="Google Shape;860;p80"/>
          <p:cNvSpPr txBox="1"/>
          <p:nvPr>
            <p:ph idx="1" type="subTitle"/>
          </p:nvPr>
        </p:nvSpPr>
        <p:spPr>
          <a:xfrm>
            <a:off x="3718425" y="402000"/>
            <a:ext cx="1459500" cy="12519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400"/>
              <a:buNone/>
            </a:pPr>
            <a:r>
              <a:rPr lang="en"/>
              <a:t>Bio</a:t>
            </a:r>
            <a:endParaRPr/>
          </a:p>
          <a:p>
            <a:pPr indent="0" lvl="0" marL="0" rtl="0" algn="l">
              <a:spcBef>
                <a:spcPts val="0"/>
              </a:spcBef>
              <a:spcAft>
                <a:spcPts val="0"/>
              </a:spcAft>
              <a:buNone/>
            </a:pPr>
            <a:r>
              <a:t/>
            </a:r>
            <a:endParaRPr/>
          </a:p>
        </p:txBody>
      </p:sp>
      <p:sp>
        <p:nvSpPr>
          <p:cNvPr descr="User biography" id="861" name="Google Shape;861;p80"/>
          <p:cNvSpPr txBox="1"/>
          <p:nvPr>
            <p:ph idx="2" type="subTitle"/>
          </p:nvPr>
        </p:nvSpPr>
        <p:spPr>
          <a:xfrm>
            <a:off x="4249525" y="402000"/>
            <a:ext cx="4315800" cy="7455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000"/>
              <a:buNone/>
            </a:pPr>
            <a:r>
              <a:rPr lang="en"/>
              <a:t>Introduce your persona, who they are and where they come from. Think about a hypothetical user or customer. Although the individual might be fictional, the insights should be derived from your audience research. </a:t>
            </a:r>
            <a:endParaRPr/>
          </a:p>
          <a:p>
            <a:pPr indent="0" lvl="0" marL="0" rtl="0" algn="l">
              <a:spcBef>
                <a:spcPts val="0"/>
              </a:spcBef>
              <a:spcAft>
                <a:spcPts val="0"/>
              </a:spcAft>
              <a:buSzPts val="1000"/>
              <a:buNone/>
            </a:pPr>
            <a:r>
              <a:t/>
            </a:r>
            <a:endParaRPr/>
          </a:p>
        </p:txBody>
      </p:sp>
      <p:sp>
        <p:nvSpPr>
          <p:cNvPr descr="User personal data" id="862" name="Google Shape;862;p80"/>
          <p:cNvSpPr txBox="1"/>
          <p:nvPr>
            <p:ph idx="3" type="subTitle"/>
          </p:nvPr>
        </p:nvSpPr>
        <p:spPr>
          <a:xfrm>
            <a:off x="3718425" y="1696338"/>
            <a:ext cx="1459500" cy="12519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400"/>
              <a:buNone/>
            </a:pPr>
            <a:r>
              <a:rPr lang="en"/>
              <a:t>ID</a:t>
            </a:r>
            <a:endParaRPr/>
          </a:p>
          <a:p>
            <a:pPr indent="0" lvl="0" marL="0" rtl="0" algn="l">
              <a:spcBef>
                <a:spcPts val="0"/>
              </a:spcBef>
              <a:spcAft>
                <a:spcPts val="0"/>
              </a:spcAft>
              <a:buNone/>
            </a:pPr>
            <a:r>
              <a:t/>
            </a:r>
            <a:endParaRPr/>
          </a:p>
        </p:txBody>
      </p:sp>
      <p:sp>
        <p:nvSpPr>
          <p:cNvPr descr="User personal data" id="863" name="Google Shape;863;p80"/>
          <p:cNvSpPr txBox="1"/>
          <p:nvPr>
            <p:ph idx="4" type="subTitle"/>
          </p:nvPr>
        </p:nvSpPr>
        <p:spPr>
          <a:xfrm>
            <a:off x="4249525" y="1696338"/>
            <a:ext cx="1868400" cy="12519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lang="en"/>
              <a:t>00  </a:t>
            </a:r>
            <a:r>
              <a:rPr i="1" lang="en"/>
              <a:t>(Age)</a:t>
            </a:r>
            <a:endParaRPr i="1"/>
          </a:p>
          <a:p>
            <a:pPr indent="0" lvl="0" marL="0" rtl="0" algn="l">
              <a:lnSpc>
                <a:spcPct val="130000"/>
              </a:lnSpc>
              <a:spcBef>
                <a:spcPts val="0"/>
              </a:spcBef>
              <a:spcAft>
                <a:spcPts val="0"/>
              </a:spcAft>
              <a:buClr>
                <a:schemeClr val="dk1"/>
              </a:buClr>
              <a:buSzPts val="1100"/>
              <a:buFont typeface="Arial"/>
              <a:buNone/>
            </a:pPr>
            <a:r>
              <a:rPr lang="en"/>
              <a:t>Job Title    </a:t>
            </a:r>
            <a:r>
              <a:rPr i="1" lang="en"/>
              <a:t>(Occupation)</a:t>
            </a:r>
            <a:endParaRPr i="1"/>
          </a:p>
          <a:p>
            <a:pPr indent="0" lvl="0" marL="0" rtl="0" algn="l">
              <a:lnSpc>
                <a:spcPct val="130000"/>
              </a:lnSpc>
              <a:spcBef>
                <a:spcPts val="0"/>
              </a:spcBef>
              <a:spcAft>
                <a:spcPts val="0"/>
              </a:spcAft>
              <a:buClr>
                <a:schemeClr val="dk1"/>
              </a:buClr>
              <a:buSzPts val="1100"/>
              <a:buFont typeface="Arial"/>
              <a:buNone/>
            </a:pPr>
            <a:r>
              <a:rPr lang="en"/>
              <a:t>Single  </a:t>
            </a:r>
            <a:r>
              <a:rPr i="1" lang="en"/>
              <a:t>  (Status)</a:t>
            </a:r>
            <a:endParaRPr i="1"/>
          </a:p>
          <a:p>
            <a:pPr indent="0" lvl="0" marL="0" rtl="0" algn="l">
              <a:lnSpc>
                <a:spcPct val="130000"/>
              </a:lnSpc>
              <a:spcBef>
                <a:spcPts val="0"/>
              </a:spcBef>
              <a:spcAft>
                <a:spcPts val="0"/>
              </a:spcAft>
              <a:buClr>
                <a:schemeClr val="dk1"/>
              </a:buClr>
              <a:buSzPts val="1100"/>
              <a:buFont typeface="Arial"/>
              <a:buNone/>
            </a:pPr>
            <a:r>
              <a:rPr lang="en"/>
              <a:t>College Degree   </a:t>
            </a:r>
            <a:r>
              <a:rPr i="1" lang="en"/>
              <a:t> (Education)</a:t>
            </a:r>
            <a:endParaRPr i="1"/>
          </a:p>
          <a:p>
            <a:pPr indent="0" lvl="0" marL="0" rtl="0" algn="l">
              <a:lnSpc>
                <a:spcPct val="130000"/>
              </a:lnSpc>
              <a:spcBef>
                <a:spcPts val="0"/>
              </a:spcBef>
              <a:spcAft>
                <a:spcPts val="0"/>
              </a:spcAft>
              <a:buClr>
                <a:schemeClr val="dk1"/>
              </a:buClr>
              <a:buSzPts val="1100"/>
              <a:buFont typeface="Arial"/>
              <a:buNone/>
            </a:pPr>
            <a:r>
              <a:rPr lang="en"/>
              <a:t>Place Name   </a:t>
            </a:r>
            <a:r>
              <a:rPr i="1" lang="en"/>
              <a:t>(Location)</a:t>
            </a:r>
            <a:endParaRPr i="1"/>
          </a:p>
          <a:p>
            <a:pPr indent="0" lvl="0" marL="0" rtl="0" algn="l">
              <a:lnSpc>
                <a:spcPct val="130000"/>
              </a:lnSpc>
              <a:spcBef>
                <a:spcPts val="0"/>
              </a:spcBef>
              <a:spcAft>
                <a:spcPts val="0"/>
              </a:spcAft>
              <a:buClr>
                <a:schemeClr val="dk1"/>
              </a:buClr>
              <a:buSzPts val="1100"/>
              <a:buFont typeface="Arial"/>
              <a:buNone/>
            </a:pPr>
            <a:r>
              <a:rPr lang="en"/>
              <a:t>Tech Lover   </a:t>
            </a:r>
            <a:r>
              <a:rPr i="1" lang="en"/>
              <a:t> (Archetype)</a:t>
            </a:r>
            <a:endParaRPr i="1"/>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SzPts val="1000"/>
              <a:buNone/>
            </a:pPr>
            <a:r>
              <a:t/>
            </a:r>
            <a:endParaRPr/>
          </a:p>
        </p:txBody>
      </p:sp>
      <p:sp>
        <p:nvSpPr>
          <p:cNvPr descr="User skills and personality" id="864" name="Google Shape;864;p80"/>
          <p:cNvSpPr txBox="1"/>
          <p:nvPr>
            <p:ph idx="7" type="subTitle"/>
          </p:nvPr>
        </p:nvSpPr>
        <p:spPr>
          <a:xfrm>
            <a:off x="3718450" y="3470325"/>
            <a:ext cx="3678300" cy="4542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400"/>
              <a:buNone/>
            </a:pPr>
            <a:r>
              <a:rPr lang="en"/>
              <a:t>Personality/Tech skills</a:t>
            </a:r>
            <a:endParaRPr/>
          </a:p>
        </p:txBody>
      </p:sp>
      <p:sp>
        <p:nvSpPr>
          <p:cNvPr descr="User Goals, motivations and frustrations" id="865" name="Google Shape;865;p80"/>
          <p:cNvSpPr txBox="1"/>
          <p:nvPr>
            <p:ph idx="9" type="subTitle"/>
          </p:nvPr>
        </p:nvSpPr>
        <p:spPr>
          <a:xfrm>
            <a:off x="5999175" y="1696338"/>
            <a:ext cx="2787300" cy="1251900"/>
          </a:xfrm>
          <a:prstGeom prst="rect">
            <a:avLst/>
          </a:prstGeom>
        </p:spPr>
        <p:txBody>
          <a:bodyPr anchorCtr="0" anchor="t" bIns="0" lIns="0" spcFirstLastPara="1" rIns="91425" wrap="square" tIns="0">
            <a:noAutofit/>
          </a:bodyPr>
          <a:lstStyle/>
          <a:p>
            <a:pPr indent="0" lvl="0" marL="0" rtl="0" algn="l">
              <a:lnSpc>
                <a:spcPct val="130000"/>
              </a:lnSpc>
              <a:spcBef>
                <a:spcPts val="0"/>
              </a:spcBef>
              <a:spcAft>
                <a:spcPts val="0"/>
              </a:spcAft>
              <a:buClr>
                <a:schemeClr val="dk1"/>
              </a:buClr>
              <a:buSzPts val="1100"/>
              <a:buFont typeface="Arial"/>
              <a:buNone/>
            </a:pPr>
            <a:r>
              <a:rPr b="1" lang="en">
                <a:latin typeface="Quantico"/>
                <a:ea typeface="Quantico"/>
                <a:cs typeface="Quantico"/>
                <a:sym typeface="Quantico"/>
              </a:rPr>
              <a:t>Goals</a:t>
            </a:r>
            <a:endParaRPr b="1">
              <a:latin typeface="Quantico"/>
              <a:ea typeface="Quantico"/>
              <a:cs typeface="Quantico"/>
              <a:sym typeface="Quantico"/>
            </a:endParaRPr>
          </a:p>
          <a:p>
            <a:pPr indent="0" lvl="0" marL="0" rtl="0" algn="l">
              <a:lnSpc>
                <a:spcPct val="130000"/>
              </a:lnSpc>
              <a:spcBef>
                <a:spcPts val="0"/>
              </a:spcBef>
              <a:spcAft>
                <a:spcPts val="0"/>
              </a:spcAft>
              <a:buClr>
                <a:schemeClr val="dk1"/>
              </a:buClr>
              <a:buSzPts val="1100"/>
              <a:buFont typeface="Arial"/>
              <a:buNone/>
            </a:pPr>
            <a:r>
              <a:rPr lang="en"/>
              <a:t>What does the persona want to achieve?</a:t>
            </a:r>
            <a:endParaRPr/>
          </a:p>
          <a:p>
            <a:pPr indent="0" lvl="0" marL="0" rtl="0" algn="l">
              <a:lnSpc>
                <a:spcPct val="130000"/>
              </a:lnSpc>
              <a:spcBef>
                <a:spcPts val="0"/>
              </a:spcBef>
              <a:spcAft>
                <a:spcPts val="0"/>
              </a:spcAft>
              <a:buClr>
                <a:schemeClr val="dk1"/>
              </a:buClr>
              <a:buSzPts val="1100"/>
              <a:buFont typeface="Arial"/>
              <a:buNone/>
            </a:pPr>
            <a:r>
              <a:rPr b="1" lang="en">
                <a:latin typeface="Quantico"/>
                <a:ea typeface="Quantico"/>
                <a:cs typeface="Quantico"/>
                <a:sym typeface="Quantico"/>
              </a:rPr>
              <a:t>Motivations</a:t>
            </a:r>
            <a:endParaRPr b="1">
              <a:latin typeface="Quantico"/>
              <a:ea typeface="Quantico"/>
              <a:cs typeface="Quantico"/>
              <a:sym typeface="Quantico"/>
            </a:endParaRPr>
          </a:p>
          <a:p>
            <a:pPr indent="0" lvl="0" marL="0" rtl="0" algn="l">
              <a:lnSpc>
                <a:spcPct val="130000"/>
              </a:lnSpc>
              <a:spcBef>
                <a:spcPts val="0"/>
              </a:spcBef>
              <a:spcAft>
                <a:spcPts val="0"/>
              </a:spcAft>
              <a:buClr>
                <a:schemeClr val="dk1"/>
              </a:buClr>
              <a:buSzPts val="1100"/>
              <a:buFont typeface="Arial"/>
              <a:buNone/>
            </a:pPr>
            <a:r>
              <a:rPr lang="en"/>
              <a:t>Why do they care about these goals?</a:t>
            </a:r>
            <a:endParaRPr/>
          </a:p>
          <a:p>
            <a:pPr indent="0" lvl="0" marL="0" rtl="0" algn="l">
              <a:lnSpc>
                <a:spcPct val="130000"/>
              </a:lnSpc>
              <a:spcBef>
                <a:spcPts val="0"/>
              </a:spcBef>
              <a:spcAft>
                <a:spcPts val="0"/>
              </a:spcAft>
              <a:buClr>
                <a:schemeClr val="dk1"/>
              </a:buClr>
              <a:buSzPts val="1100"/>
              <a:buFont typeface="Arial"/>
              <a:buNone/>
            </a:pPr>
            <a:r>
              <a:rPr b="1" lang="en">
                <a:latin typeface="Quantico"/>
                <a:ea typeface="Quantico"/>
                <a:cs typeface="Quantico"/>
                <a:sym typeface="Quantico"/>
              </a:rPr>
              <a:t>Frustrations</a:t>
            </a:r>
            <a:endParaRPr b="1">
              <a:latin typeface="Quantico"/>
              <a:ea typeface="Quantico"/>
              <a:cs typeface="Quantico"/>
              <a:sym typeface="Quantico"/>
            </a:endParaRPr>
          </a:p>
          <a:p>
            <a:pPr indent="0" lvl="0" marL="0" rtl="0" algn="l">
              <a:lnSpc>
                <a:spcPct val="130000"/>
              </a:lnSpc>
              <a:spcBef>
                <a:spcPts val="0"/>
              </a:spcBef>
              <a:spcAft>
                <a:spcPts val="0"/>
              </a:spcAft>
              <a:buClr>
                <a:schemeClr val="dk1"/>
              </a:buClr>
              <a:buSzPts val="1100"/>
              <a:buFont typeface="Arial"/>
              <a:buNone/>
            </a:pPr>
            <a:r>
              <a:rPr lang="en"/>
              <a:t>What is keeping them from achieving their goals?</a:t>
            </a:r>
            <a:endParaRPr/>
          </a:p>
          <a:p>
            <a:pPr indent="0" lvl="0" marL="0" rtl="0" algn="l">
              <a:spcBef>
                <a:spcPts val="0"/>
              </a:spcBef>
              <a:spcAft>
                <a:spcPts val="0"/>
              </a:spcAft>
              <a:buSzPts val="1000"/>
              <a:buNone/>
            </a:pPr>
            <a:r>
              <a:t/>
            </a:r>
            <a:endParaRPr/>
          </a:p>
        </p:txBody>
      </p:sp>
      <p:pic>
        <p:nvPicPr>
          <p:cNvPr descr="A smiling woman stands in an office. " id="866" name="Google Shape;866;p80"/>
          <p:cNvPicPr preferRelativeResize="0"/>
          <p:nvPr>
            <p:ph idx="5" type="pic"/>
          </p:nvPr>
        </p:nvPicPr>
        <p:blipFill rotWithShape="1">
          <a:blip r:embed="rId3">
            <a:alphaModFix/>
          </a:blip>
          <a:srcRect b="43623" l="41374" r="16548" t="10568"/>
          <a:stretch/>
        </p:blipFill>
        <p:spPr>
          <a:xfrm>
            <a:off x="75" y="2673275"/>
            <a:ext cx="3400800" cy="2471400"/>
          </a:xfrm>
          <a:prstGeom prst="snip1Rect">
            <a:avLst>
              <a:gd fmla="val 16667" name="adj"/>
            </a:avLst>
          </a:prstGeom>
        </p:spPr>
      </p:pic>
      <p:sp>
        <p:nvSpPr>
          <p:cNvPr id="867" name="Google Shape;867;p80"/>
          <p:cNvSpPr/>
          <p:nvPr/>
        </p:nvSpPr>
        <p:spPr>
          <a:xfrm>
            <a:off x="5517888" y="4023038"/>
            <a:ext cx="81000" cy="81000"/>
          </a:xfrm>
          <a:prstGeom prst="ellipse">
            <a:avLst/>
          </a:prstGeom>
          <a:solidFill>
            <a:schemeClr val="accen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68" name="Google Shape;868;p80"/>
          <p:cNvSpPr/>
          <p:nvPr/>
        </p:nvSpPr>
        <p:spPr>
          <a:xfrm>
            <a:off x="4599663" y="4255875"/>
            <a:ext cx="81000" cy="81000"/>
          </a:xfrm>
          <a:prstGeom prst="ellipse">
            <a:avLst/>
          </a:prstGeom>
          <a:solidFill>
            <a:schemeClr val="accen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69" name="Google Shape;869;p80"/>
          <p:cNvSpPr/>
          <p:nvPr/>
        </p:nvSpPr>
        <p:spPr>
          <a:xfrm>
            <a:off x="5161700" y="4488713"/>
            <a:ext cx="81000" cy="81000"/>
          </a:xfrm>
          <a:prstGeom prst="ellipse">
            <a:avLst/>
          </a:prstGeom>
          <a:solidFill>
            <a:schemeClr val="accent1"/>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3" name="Shape 873"/>
        <p:cNvGrpSpPr/>
        <p:nvPr/>
      </p:nvGrpSpPr>
      <p:grpSpPr>
        <a:xfrm>
          <a:off x="0" y="0"/>
          <a:ext cx="0" cy="0"/>
          <a:chOff x="0" y="0"/>
          <a:chExt cx="0" cy="0"/>
        </a:xfrm>
      </p:grpSpPr>
      <p:sp>
        <p:nvSpPr>
          <p:cNvPr id="874" name="Google Shape;874;p81"/>
          <p:cNvSpPr txBox="1"/>
          <p:nvPr>
            <p:ph type="title"/>
          </p:nvPr>
        </p:nvSpPr>
        <p:spPr>
          <a:xfrm>
            <a:off x="508000" y="466750"/>
            <a:ext cx="3752700" cy="18681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t>Briefly describe your user or buyer persona</a:t>
            </a:r>
            <a:endParaRPr/>
          </a:p>
          <a:p>
            <a:pPr indent="0" lvl="0" marL="0" rtl="0" algn="l">
              <a:spcBef>
                <a:spcPts val="0"/>
              </a:spcBef>
              <a:spcAft>
                <a:spcPts val="0"/>
              </a:spcAft>
              <a:buSzPts val="3000"/>
              <a:buNone/>
            </a:pPr>
            <a:r>
              <a:t/>
            </a:r>
            <a:endParaRPr/>
          </a:p>
        </p:txBody>
      </p:sp>
      <p:sp>
        <p:nvSpPr>
          <p:cNvPr descr=" Introduction information of user" id="875" name="Google Shape;875;p81"/>
          <p:cNvSpPr txBox="1"/>
          <p:nvPr>
            <p:ph idx="1" type="subTitle"/>
          </p:nvPr>
        </p:nvSpPr>
        <p:spPr>
          <a:xfrm>
            <a:off x="3364075" y="3159975"/>
            <a:ext cx="1459500" cy="18681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1000"/>
              <a:buNone/>
            </a:pPr>
            <a:r>
              <a:rPr lang="en" sz="1400">
                <a:latin typeface="Quantico"/>
                <a:ea typeface="Quantico"/>
                <a:cs typeface="Quantico"/>
                <a:sym typeface="Quantico"/>
              </a:rPr>
              <a:t>Persona Name</a:t>
            </a:r>
            <a:endParaRPr sz="1400">
              <a:latin typeface="Quantico"/>
              <a:ea typeface="Quantico"/>
              <a:cs typeface="Quantico"/>
              <a:sym typeface="Quantico"/>
            </a:endParaRPr>
          </a:p>
          <a:p>
            <a:pPr indent="0" lvl="0" marL="0" rtl="0" algn="l">
              <a:lnSpc>
                <a:spcPct val="115000"/>
              </a:lnSpc>
              <a:spcBef>
                <a:spcPts val="1000"/>
              </a:spcBef>
              <a:spcAft>
                <a:spcPts val="0"/>
              </a:spcAft>
              <a:buSzPts val="1000"/>
              <a:buNone/>
            </a:pPr>
            <a:r>
              <a:rPr lang="en"/>
              <a:t>Introduce your audience persona, who they are and where they come from. Mention their age and profession. </a:t>
            </a:r>
            <a:endParaRPr/>
          </a:p>
          <a:p>
            <a:pPr indent="0" lvl="0" marL="0" rtl="0" algn="l">
              <a:spcBef>
                <a:spcPts val="1000"/>
              </a:spcBef>
              <a:spcAft>
                <a:spcPts val="1000"/>
              </a:spcAft>
              <a:buSzPts val="1000"/>
              <a:buNone/>
            </a:pPr>
            <a:r>
              <a:t/>
            </a:r>
            <a:endParaRPr/>
          </a:p>
        </p:txBody>
      </p:sp>
      <p:sp>
        <p:nvSpPr>
          <p:cNvPr descr="User information" id="876" name="Google Shape;876;p81"/>
          <p:cNvSpPr txBox="1"/>
          <p:nvPr>
            <p:ph idx="4" type="subTitle"/>
          </p:nvPr>
        </p:nvSpPr>
        <p:spPr>
          <a:xfrm>
            <a:off x="5794450" y="2073450"/>
            <a:ext cx="1459500" cy="16428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b="1" lang="en" sz="1100">
                <a:latin typeface="Quantico"/>
                <a:ea typeface="Quantico"/>
                <a:cs typeface="Quantico"/>
                <a:sym typeface="Quantico"/>
              </a:rPr>
              <a:t>Needs </a:t>
            </a:r>
            <a:endParaRPr b="1" sz="1100">
              <a:latin typeface="Quantico"/>
              <a:ea typeface="Quantico"/>
              <a:cs typeface="Quantico"/>
              <a:sym typeface="Quantico"/>
            </a:endParaRPr>
          </a:p>
          <a:p>
            <a:pPr indent="0" lvl="0" marL="0" rtl="0" algn="l">
              <a:lnSpc>
                <a:spcPct val="100000"/>
              </a:lnSpc>
              <a:spcBef>
                <a:spcPts val="1000"/>
              </a:spcBef>
              <a:spcAft>
                <a:spcPts val="0"/>
              </a:spcAft>
              <a:buSzPts val="1200"/>
              <a:buNone/>
            </a:pPr>
            <a:r>
              <a:rPr lang="en"/>
              <a:t>Describe what your persona wants to achieve. List their goals and outline their motivations to pursue those goals.</a:t>
            </a:r>
            <a:endParaRPr/>
          </a:p>
          <a:p>
            <a:pPr indent="0" lvl="0" marL="0" rtl="0" algn="l">
              <a:spcBef>
                <a:spcPts val="1000"/>
              </a:spcBef>
              <a:spcAft>
                <a:spcPts val="0"/>
              </a:spcAft>
              <a:buSzPts val="1200"/>
              <a:buNone/>
            </a:pPr>
            <a:r>
              <a:t/>
            </a:r>
            <a:endParaRPr/>
          </a:p>
          <a:p>
            <a:pPr indent="0" lvl="0" marL="0" rtl="0" algn="l">
              <a:spcBef>
                <a:spcPts val="1000"/>
              </a:spcBef>
              <a:spcAft>
                <a:spcPts val="0"/>
              </a:spcAft>
              <a:buSzPts val="1200"/>
              <a:buNone/>
            </a:pPr>
            <a:r>
              <a:t/>
            </a:r>
            <a:endParaRPr b="1" sz="1100">
              <a:latin typeface="Quantico"/>
              <a:ea typeface="Quantico"/>
              <a:cs typeface="Quantico"/>
              <a:sym typeface="Quantico"/>
            </a:endParaRPr>
          </a:p>
          <a:p>
            <a:pPr indent="0" lvl="0" marL="0" rtl="0" algn="l">
              <a:spcBef>
                <a:spcPts val="1000"/>
              </a:spcBef>
              <a:spcAft>
                <a:spcPts val="1000"/>
              </a:spcAft>
              <a:buSzPts val="1200"/>
              <a:buNone/>
            </a:pPr>
            <a:r>
              <a:t/>
            </a:r>
            <a:endParaRPr b="1" sz="1100">
              <a:latin typeface="Quantico"/>
              <a:ea typeface="Quantico"/>
              <a:cs typeface="Quantico"/>
              <a:sym typeface="Quantico"/>
            </a:endParaRPr>
          </a:p>
        </p:txBody>
      </p:sp>
      <p:sp>
        <p:nvSpPr>
          <p:cNvPr descr="User information" id="877" name="Google Shape;877;p81"/>
          <p:cNvSpPr txBox="1"/>
          <p:nvPr>
            <p:ph idx="5" type="subTitle"/>
          </p:nvPr>
        </p:nvSpPr>
        <p:spPr>
          <a:xfrm>
            <a:off x="7371675" y="2073450"/>
            <a:ext cx="1294500" cy="16428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b="1" lang="en" sz="1100">
                <a:latin typeface="Quantico"/>
                <a:ea typeface="Quantico"/>
                <a:cs typeface="Quantico"/>
                <a:sym typeface="Quantico"/>
              </a:rPr>
              <a:t>Pain points</a:t>
            </a:r>
            <a:endParaRPr b="1" sz="1100">
              <a:latin typeface="Quantico"/>
              <a:ea typeface="Quantico"/>
              <a:cs typeface="Quantico"/>
              <a:sym typeface="Quantico"/>
            </a:endParaRPr>
          </a:p>
          <a:p>
            <a:pPr indent="0" lvl="0" marL="0" rtl="0" algn="l">
              <a:lnSpc>
                <a:spcPct val="100000"/>
              </a:lnSpc>
              <a:spcBef>
                <a:spcPts val="1000"/>
              </a:spcBef>
              <a:spcAft>
                <a:spcPts val="0"/>
              </a:spcAft>
              <a:buSzPts val="1200"/>
              <a:buNone/>
            </a:pPr>
            <a:r>
              <a:rPr lang="en"/>
              <a:t>Describe an obstacle your persona struggles with.</a:t>
            </a:r>
            <a:endParaRPr/>
          </a:p>
          <a:p>
            <a:pPr indent="0" lvl="0" marL="0" rtl="0" algn="l">
              <a:lnSpc>
                <a:spcPct val="100000"/>
              </a:lnSpc>
              <a:spcBef>
                <a:spcPts val="1000"/>
              </a:spcBef>
              <a:spcAft>
                <a:spcPts val="0"/>
              </a:spcAft>
              <a:buSzPts val="1200"/>
              <a:buNone/>
            </a:pPr>
            <a:r>
              <a:rPr lang="en"/>
              <a:t>Think about what interferes with their needs and motivations.</a:t>
            </a:r>
            <a:endParaRPr/>
          </a:p>
          <a:p>
            <a:pPr indent="0" lvl="0" marL="0" rtl="0" algn="l">
              <a:spcBef>
                <a:spcPts val="1000"/>
              </a:spcBef>
              <a:spcAft>
                <a:spcPts val="1000"/>
              </a:spcAft>
              <a:buSzPts val="1200"/>
              <a:buNone/>
            </a:pPr>
            <a:r>
              <a:t/>
            </a:r>
            <a:endParaRPr b="1"/>
          </a:p>
        </p:txBody>
      </p:sp>
      <p:sp>
        <p:nvSpPr>
          <p:cNvPr descr="User information" id="878" name="Google Shape;878;p81"/>
          <p:cNvSpPr txBox="1"/>
          <p:nvPr>
            <p:ph idx="6" type="subTitle"/>
          </p:nvPr>
        </p:nvSpPr>
        <p:spPr>
          <a:xfrm>
            <a:off x="5794450" y="3940350"/>
            <a:ext cx="2831400" cy="9174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b="1" lang="en" sz="1100">
                <a:latin typeface="Quantico"/>
                <a:ea typeface="Quantico"/>
                <a:cs typeface="Quantico"/>
                <a:sym typeface="Quantico"/>
              </a:rPr>
              <a:t>How we can help</a:t>
            </a:r>
            <a:endParaRPr b="1" sz="1100">
              <a:latin typeface="Quantico"/>
              <a:ea typeface="Quantico"/>
              <a:cs typeface="Quantico"/>
              <a:sym typeface="Quantico"/>
            </a:endParaRPr>
          </a:p>
          <a:p>
            <a:pPr indent="0" lvl="0" marL="0" rtl="0" algn="l">
              <a:lnSpc>
                <a:spcPct val="100000"/>
              </a:lnSpc>
              <a:spcBef>
                <a:spcPts val="1000"/>
              </a:spcBef>
              <a:spcAft>
                <a:spcPts val="0"/>
              </a:spcAft>
              <a:buSzPts val="1200"/>
              <a:buNone/>
            </a:pPr>
            <a:r>
              <a:rPr lang="en"/>
              <a:t>Describe how your product or service helps your persona to achieve their goals and solve their pain points.</a:t>
            </a:r>
            <a:endParaRPr/>
          </a:p>
          <a:p>
            <a:pPr indent="0" lvl="0" marL="0" rtl="0" algn="l">
              <a:spcBef>
                <a:spcPts val="1000"/>
              </a:spcBef>
              <a:spcAft>
                <a:spcPts val="1000"/>
              </a:spcAft>
              <a:buSzPts val="1200"/>
              <a:buNone/>
            </a:pPr>
            <a:r>
              <a:t/>
            </a:r>
            <a:endParaRPr b="1"/>
          </a:p>
        </p:txBody>
      </p:sp>
      <p:pic>
        <p:nvPicPr>
          <p:cNvPr descr="A businesswoman smiles for the camera while standing in an office. " id="879" name="Google Shape;879;p81"/>
          <p:cNvPicPr preferRelativeResize="0"/>
          <p:nvPr>
            <p:ph idx="2" type="pic"/>
          </p:nvPr>
        </p:nvPicPr>
        <p:blipFill rotWithShape="1">
          <a:blip r:embed="rId3">
            <a:alphaModFix/>
          </a:blip>
          <a:srcRect b="30666" l="13261" r="35889" t="6876"/>
          <a:stretch/>
        </p:blipFill>
        <p:spPr>
          <a:xfrm>
            <a:off x="75" y="2673275"/>
            <a:ext cx="3014400" cy="2471400"/>
          </a:xfrm>
          <a:prstGeom prst="snip1Rect">
            <a:avLst>
              <a:gd fmla="val 16667" name="adj"/>
            </a:avLst>
          </a:prstGeom>
        </p:spPr>
      </p:pic>
      <p:pic>
        <p:nvPicPr>
          <p:cNvPr descr="A businesswoman smiles while standing in front of her colleagues" id="880" name="Google Shape;880;p81"/>
          <p:cNvPicPr preferRelativeResize="0"/>
          <p:nvPr>
            <p:ph idx="3" type="pic"/>
          </p:nvPr>
        </p:nvPicPr>
        <p:blipFill rotWithShape="1">
          <a:blip r:embed="rId4">
            <a:alphaModFix/>
          </a:blip>
          <a:srcRect b="39956" l="27794" r="3595" t="8697"/>
          <a:stretch/>
        </p:blipFill>
        <p:spPr>
          <a:xfrm>
            <a:off x="5341625" y="-3800"/>
            <a:ext cx="3802500" cy="1899300"/>
          </a:xfrm>
          <a:prstGeom prst="snip1Rect">
            <a:avLst>
              <a:gd fmla="val 16667" name="adj"/>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84" name="Shape 884"/>
        <p:cNvGrpSpPr/>
        <p:nvPr/>
      </p:nvGrpSpPr>
      <p:grpSpPr>
        <a:xfrm>
          <a:off x="0" y="0"/>
          <a:ext cx="0" cy="0"/>
          <a:chOff x="0" y="0"/>
          <a:chExt cx="0" cy="0"/>
        </a:xfrm>
      </p:grpSpPr>
      <p:sp>
        <p:nvSpPr>
          <p:cNvPr id="885" name="Google Shape;885;p82"/>
          <p:cNvSpPr/>
          <p:nvPr/>
        </p:nvSpPr>
        <p:spPr>
          <a:xfrm>
            <a:off x="3577046" y="1517754"/>
            <a:ext cx="1775400" cy="11175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86" name="Google Shape;886;p82"/>
          <p:cNvSpPr/>
          <p:nvPr/>
        </p:nvSpPr>
        <p:spPr>
          <a:xfrm>
            <a:off x="7171827" y="1517754"/>
            <a:ext cx="1775400" cy="11175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87" name="Google Shape;887;p82"/>
          <p:cNvSpPr/>
          <p:nvPr/>
        </p:nvSpPr>
        <p:spPr>
          <a:xfrm>
            <a:off x="3577045" y="2655039"/>
            <a:ext cx="1775400" cy="11175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88" name="Google Shape;888;p82"/>
          <p:cNvSpPr/>
          <p:nvPr/>
        </p:nvSpPr>
        <p:spPr>
          <a:xfrm>
            <a:off x="5372353" y="2655039"/>
            <a:ext cx="1775400" cy="1117500"/>
          </a:xfrm>
          <a:prstGeom prst="snip1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89" name="Google Shape;889;p82"/>
          <p:cNvSpPr/>
          <p:nvPr/>
        </p:nvSpPr>
        <p:spPr>
          <a:xfrm>
            <a:off x="5372338" y="1517754"/>
            <a:ext cx="1775400" cy="1117500"/>
          </a:xfrm>
          <a:prstGeom prst="snip1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0" name="Google Shape;890;p82"/>
          <p:cNvSpPr/>
          <p:nvPr/>
        </p:nvSpPr>
        <p:spPr>
          <a:xfrm>
            <a:off x="5372368" y="3792328"/>
            <a:ext cx="1775400" cy="1117500"/>
          </a:xfrm>
          <a:prstGeom prst="snip1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1" name="Google Shape;891;p82"/>
          <p:cNvSpPr/>
          <p:nvPr/>
        </p:nvSpPr>
        <p:spPr>
          <a:xfrm>
            <a:off x="7171857" y="3792338"/>
            <a:ext cx="1775400" cy="11175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2" name="Google Shape;892;p82"/>
          <p:cNvSpPr/>
          <p:nvPr/>
        </p:nvSpPr>
        <p:spPr>
          <a:xfrm>
            <a:off x="1781006" y="1517754"/>
            <a:ext cx="1775400" cy="1117500"/>
          </a:xfrm>
          <a:prstGeom prst="snip1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3" name="Google Shape;893;p82"/>
          <p:cNvSpPr/>
          <p:nvPr/>
        </p:nvSpPr>
        <p:spPr>
          <a:xfrm>
            <a:off x="1781006" y="3792338"/>
            <a:ext cx="1775400" cy="1117500"/>
          </a:xfrm>
          <a:prstGeom prst="snip1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4" name="Google Shape;894;p82"/>
          <p:cNvSpPr/>
          <p:nvPr/>
        </p:nvSpPr>
        <p:spPr>
          <a:xfrm>
            <a:off x="3577083" y="3792318"/>
            <a:ext cx="1775400" cy="11175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5" name="Google Shape;895;p82"/>
          <p:cNvSpPr/>
          <p:nvPr/>
        </p:nvSpPr>
        <p:spPr>
          <a:xfrm>
            <a:off x="1780962" y="2655039"/>
            <a:ext cx="1775400" cy="1117500"/>
          </a:xfrm>
          <a:prstGeom prst="snip1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6" name="Google Shape;896;p82"/>
          <p:cNvSpPr/>
          <p:nvPr/>
        </p:nvSpPr>
        <p:spPr>
          <a:xfrm>
            <a:off x="7171897" y="2655039"/>
            <a:ext cx="1775400" cy="1117500"/>
          </a:xfrm>
          <a:prstGeom prst="snip1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897" name="Google Shape;897;p82"/>
          <p:cNvSpPr txBox="1"/>
          <p:nvPr>
            <p:ph type="title"/>
          </p:nvPr>
        </p:nvSpPr>
        <p:spPr>
          <a:xfrm>
            <a:off x="452621" y="455239"/>
            <a:ext cx="6964800" cy="651000"/>
          </a:xfrm>
          <a:prstGeom prst="rect">
            <a:avLst/>
          </a:prstGeom>
        </p:spPr>
        <p:txBody>
          <a:bodyPr anchorCtr="0" anchor="t" bIns="0" lIns="0" spcFirstLastPara="1" rIns="91425" wrap="square" tIns="0">
            <a:noAutofit/>
          </a:bodyPr>
          <a:lstStyle/>
          <a:p>
            <a:pPr indent="0" lvl="0" marL="0" rtl="0" algn="l">
              <a:spcBef>
                <a:spcPts val="0"/>
              </a:spcBef>
              <a:spcAft>
                <a:spcPts val="0"/>
              </a:spcAft>
              <a:buClr>
                <a:schemeClr val="dk1"/>
              </a:buClr>
              <a:buSzPts val="1100"/>
              <a:buNone/>
            </a:pPr>
            <a:r>
              <a:rPr lang="en"/>
              <a:t>Outline a far-reaching insight about your competitive land</a:t>
            </a:r>
            <a:r>
              <a:rPr lang="en"/>
              <a:t>s</a:t>
            </a:r>
            <a:r>
              <a:rPr lang="en"/>
              <a:t>cape.</a:t>
            </a:r>
            <a:endParaRPr sz="2300"/>
          </a:p>
          <a:p>
            <a:pPr indent="0" lvl="0" marL="0" rtl="0" algn="l">
              <a:spcBef>
                <a:spcPts val="0"/>
              </a:spcBef>
              <a:spcAft>
                <a:spcPts val="0"/>
              </a:spcAft>
              <a:buSzPts val="3000"/>
              <a:buNone/>
            </a:pPr>
            <a:r>
              <a:t/>
            </a:r>
            <a:endParaRPr sz="2300"/>
          </a:p>
        </p:txBody>
      </p:sp>
      <p:sp>
        <p:nvSpPr>
          <p:cNvPr id="898" name="Google Shape;898;p82"/>
          <p:cNvSpPr txBox="1"/>
          <p:nvPr>
            <p:ph idx="1" type="subTitle"/>
          </p:nvPr>
        </p:nvSpPr>
        <p:spPr>
          <a:xfrm>
            <a:off x="455153" y="1847050"/>
            <a:ext cx="1278600" cy="4101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Product</a:t>
            </a:r>
            <a:endParaRPr/>
          </a:p>
          <a:p>
            <a:pPr indent="0" lvl="0" marL="0" rtl="0" algn="l">
              <a:lnSpc>
                <a:spcPct val="100000"/>
              </a:lnSpc>
              <a:spcBef>
                <a:spcPts val="0"/>
              </a:spcBef>
              <a:spcAft>
                <a:spcPts val="0"/>
              </a:spcAft>
              <a:buClr>
                <a:schemeClr val="dk1"/>
              </a:buClr>
              <a:buSzPts val="1100"/>
              <a:buFont typeface="Arial"/>
              <a:buNone/>
            </a:pPr>
            <a:r>
              <a:rPr lang="en"/>
              <a:t>features</a:t>
            </a:r>
            <a:endParaRPr/>
          </a:p>
          <a:p>
            <a:pPr indent="0" lvl="0" marL="0" rtl="0" algn="l">
              <a:spcBef>
                <a:spcPts val="0"/>
              </a:spcBef>
              <a:spcAft>
                <a:spcPts val="0"/>
              </a:spcAft>
              <a:buSzPts val="1000"/>
              <a:buNone/>
            </a:pPr>
            <a:r>
              <a:t/>
            </a:r>
            <a:endParaRPr/>
          </a:p>
        </p:txBody>
      </p:sp>
      <p:sp>
        <p:nvSpPr>
          <p:cNvPr id="899" name="Google Shape;899;p82"/>
          <p:cNvSpPr txBox="1"/>
          <p:nvPr>
            <p:ph idx="2" type="subTitle"/>
          </p:nvPr>
        </p:nvSpPr>
        <p:spPr>
          <a:xfrm>
            <a:off x="455153" y="2961963"/>
            <a:ext cx="1278600" cy="4101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Strengths</a:t>
            </a:r>
            <a:endParaRPr/>
          </a:p>
          <a:p>
            <a:pPr indent="0" lvl="0" marL="0" rtl="0" algn="l">
              <a:spcBef>
                <a:spcPts val="0"/>
              </a:spcBef>
              <a:spcAft>
                <a:spcPts val="0"/>
              </a:spcAft>
              <a:buSzPts val="1000"/>
              <a:buNone/>
            </a:pPr>
            <a:r>
              <a:t/>
            </a:r>
            <a:endParaRPr/>
          </a:p>
        </p:txBody>
      </p:sp>
      <p:sp>
        <p:nvSpPr>
          <p:cNvPr id="900" name="Google Shape;900;p82"/>
          <p:cNvSpPr txBox="1"/>
          <p:nvPr>
            <p:ph idx="3" type="subTitle"/>
          </p:nvPr>
        </p:nvSpPr>
        <p:spPr>
          <a:xfrm>
            <a:off x="455146" y="3929375"/>
            <a:ext cx="1278600" cy="4101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Weaknesses</a:t>
            </a:r>
            <a:endParaRPr/>
          </a:p>
          <a:p>
            <a:pPr indent="0" lvl="0" marL="0" rtl="0" algn="l">
              <a:spcBef>
                <a:spcPts val="0"/>
              </a:spcBef>
              <a:spcAft>
                <a:spcPts val="0"/>
              </a:spcAft>
              <a:buSzPts val="1000"/>
              <a:buNone/>
            </a:pPr>
            <a:r>
              <a:t/>
            </a:r>
            <a:endParaRPr/>
          </a:p>
        </p:txBody>
      </p:sp>
      <p:sp>
        <p:nvSpPr>
          <p:cNvPr id="901" name="Google Shape;901;p82"/>
          <p:cNvSpPr txBox="1"/>
          <p:nvPr>
            <p:ph idx="4" type="subTitle"/>
          </p:nvPr>
        </p:nvSpPr>
        <p:spPr>
          <a:xfrm>
            <a:off x="1781075" y="1241375"/>
            <a:ext cx="1498800" cy="276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Competitor 1</a:t>
            </a:r>
            <a:endParaRPr/>
          </a:p>
          <a:p>
            <a:pPr indent="0" lvl="0" marL="0" rtl="0" algn="l">
              <a:spcBef>
                <a:spcPts val="0"/>
              </a:spcBef>
              <a:spcAft>
                <a:spcPts val="0"/>
              </a:spcAft>
              <a:buSzPts val="1000"/>
              <a:buNone/>
            </a:pPr>
            <a:r>
              <a:t/>
            </a:r>
            <a:endParaRPr/>
          </a:p>
        </p:txBody>
      </p:sp>
      <p:sp>
        <p:nvSpPr>
          <p:cNvPr id="902" name="Google Shape;902;p82"/>
          <p:cNvSpPr txBox="1"/>
          <p:nvPr>
            <p:ph idx="5" type="subTitle"/>
          </p:nvPr>
        </p:nvSpPr>
        <p:spPr>
          <a:xfrm>
            <a:off x="3596300" y="1241375"/>
            <a:ext cx="1498800" cy="276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Competitor 2</a:t>
            </a:r>
            <a:endParaRPr/>
          </a:p>
          <a:p>
            <a:pPr indent="0" lvl="0" marL="0" rtl="0" algn="l">
              <a:spcBef>
                <a:spcPts val="0"/>
              </a:spcBef>
              <a:spcAft>
                <a:spcPts val="0"/>
              </a:spcAft>
              <a:buSzPts val="1000"/>
              <a:buNone/>
            </a:pPr>
            <a:r>
              <a:t/>
            </a:r>
            <a:endParaRPr/>
          </a:p>
        </p:txBody>
      </p:sp>
      <p:sp>
        <p:nvSpPr>
          <p:cNvPr id="903" name="Google Shape;903;p82"/>
          <p:cNvSpPr txBox="1"/>
          <p:nvPr>
            <p:ph idx="6" type="subTitle"/>
          </p:nvPr>
        </p:nvSpPr>
        <p:spPr>
          <a:xfrm>
            <a:off x="5411525" y="1241375"/>
            <a:ext cx="1498800" cy="276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Competitor 3</a:t>
            </a:r>
            <a:endParaRPr/>
          </a:p>
          <a:p>
            <a:pPr indent="0" lvl="0" marL="0" rtl="0" algn="l">
              <a:spcBef>
                <a:spcPts val="0"/>
              </a:spcBef>
              <a:spcAft>
                <a:spcPts val="0"/>
              </a:spcAft>
              <a:buSzPts val="1000"/>
              <a:buNone/>
            </a:pPr>
            <a:r>
              <a:t/>
            </a:r>
            <a:endParaRPr/>
          </a:p>
        </p:txBody>
      </p:sp>
      <p:sp>
        <p:nvSpPr>
          <p:cNvPr id="904" name="Google Shape;904;p82"/>
          <p:cNvSpPr txBox="1"/>
          <p:nvPr>
            <p:ph idx="7" type="subTitle"/>
          </p:nvPr>
        </p:nvSpPr>
        <p:spPr>
          <a:xfrm>
            <a:off x="7226750" y="1241375"/>
            <a:ext cx="1498800" cy="2640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Competitor 4</a:t>
            </a:r>
            <a:endParaRPr/>
          </a:p>
          <a:p>
            <a:pPr indent="0" lvl="0" marL="0" rtl="0" algn="l">
              <a:spcBef>
                <a:spcPts val="0"/>
              </a:spcBef>
              <a:spcAft>
                <a:spcPts val="0"/>
              </a:spcAft>
              <a:buSzPts val="1000"/>
              <a:buNone/>
            </a:pPr>
            <a:r>
              <a:t/>
            </a:r>
            <a:endParaRPr/>
          </a:p>
        </p:txBody>
      </p:sp>
      <p:sp>
        <p:nvSpPr>
          <p:cNvPr id="905" name="Google Shape;905;p82"/>
          <p:cNvSpPr txBox="1"/>
          <p:nvPr>
            <p:ph idx="14" type="subTitle"/>
          </p:nvPr>
        </p:nvSpPr>
        <p:spPr>
          <a:xfrm>
            <a:off x="1927950" y="1673800"/>
            <a:ext cx="1498800" cy="815100"/>
          </a:xfrm>
          <a:prstGeom prst="rect">
            <a:avLst/>
          </a:prstGeom>
        </p:spPr>
        <p:txBody>
          <a:bodyPr anchorCtr="0" anchor="t" bIns="0" lIns="0" spcFirstLastPara="1" rIns="0" wrap="square" tIns="0">
            <a:noAutofit/>
          </a:bodyPr>
          <a:lstStyle/>
          <a:p>
            <a:pPr indent="0" lvl="0" marL="0" rtl="0" algn="l">
              <a:spcBef>
                <a:spcPts val="0"/>
              </a:spcBef>
              <a:spcAft>
                <a:spcPts val="0"/>
              </a:spcAft>
              <a:buSzPts val="1000"/>
              <a:buNone/>
            </a:pPr>
            <a:r>
              <a:rPr lang="en"/>
              <a:t>List 2 or more of this competitor’s features:</a:t>
            </a:r>
            <a:endParaRPr/>
          </a:p>
          <a:p>
            <a:pPr indent="-129540" lvl="0" marL="182880" marR="0" rtl="0" algn="l">
              <a:lnSpc>
                <a:spcPct val="100000"/>
              </a:lnSpc>
              <a:spcBef>
                <a:spcPts val="0"/>
              </a:spcBef>
              <a:spcAft>
                <a:spcPts val="0"/>
              </a:spcAft>
              <a:buClr>
                <a:schemeClr val="dk1"/>
              </a:buClr>
              <a:buSzPts val="600"/>
              <a:buChar char="●"/>
            </a:pPr>
            <a:r>
              <a:rPr lang="en"/>
              <a:t>Feature 1</a:t>
            </a:r>
            <a:endParaRPr/>
          </a:p>
          <a:p>
            <a:pPr indent="-129540" lvl="0" marL="182880" rtl="0" algn="l">
              <a:spcBef>
                <a:spcPts val="0"/>
              </a:spcBef>
              <a:spcAft>
                <a:spcPts val="0"/>
              </a:spcAft>
              <a:buClr>
                <a:schemeClr val="dk1"/>
              </a:buClr>
              <a:buSzPts val="600"/>
              <a:buChar char="●"/>
            </a:pPr>
            <a:r>
              <a:rPr lang="en"/>
              <a:t>Feature 2</a:t>
            </a:r>
            <a:endParaRPr/>
          </a:p>
        </p:txBody>
      </p:sp>
      <p:sp>
        <p:nvSpPr>
          <p:cNvPr id="906" name="Google Shape;906;p82"/>
          <p:cNvSpPr txBox="1"/>
          <p:nvPr>
            <p:ph idx="14" type="subTitle"/>
          </p:nvPr>
        </p:nvSpPr>
        <p:spPr>
          <a:xfrm>
            <a:off x="3729800" y="1673800"/>
            <a:ext cx="1498800" cy="815100"/>
          </a:xfrm>
          <a:prstGeom prst="rect">
            <a:avLst/>
          </a:prstGeom>
        </p:spPr>
        <p:txBody>
          <a:bodyPr anchorCtr="0" anchor="t" bIns="0" lIns="0" spcFirstLastPara="1" rIns="0" wrap="square" tIns="0">
            <a:noAutofit/>
          </a:bodyPr>
          <a:lstStyle/>
          <a:p>
            <a:pPr indent="0" lvl="0" marL="0" rtl="0" algn="l">
              <a:spcBef>
                <a:spcPts val="0"/>
              </a:spcBef>
              <a:spcAft>
                <a:spcPts val="0"/>
              </a:spcAft>
              <a:buSzPts val="1000"/>
              <a:buNone/>
            </a:pPr>
            <a:r>
              <a:rPr lang="en"/>
              <a:t>List 2 or more of this competitor’s features:</a:t>
            </a:r>
            <a:endParaRPr/>
          </a:p>
          <a:p>
            <a:pPr indent="-129540" lvl="0" marL="182880" marR="0" rtl="0" algn="l">
              <a:lnSpc>
                <a:spcPct val="100000"/>
              </a:lnSpc>
              <a:spcBef>
                <a:spcPts val="0"/>
              </a:spcBef>
              <a:spcAft>
                <a:spcPts val="0"/>
              </a:spcAft>
              <a:buClr>
                <a:schemeClr val="dk1"/>
              </a:buClr>
              <a:buSzPts val="600"/>
              <a:buChar char="●"/>
            </a:pPr>
            <a:r>
              <a:rPr lang="en"/>
              <a:t>Feature 1</a:t>
            </a:r>
            <a:endParaRPr/>
          </a:p>
          <a:p>
            <a:pPr indent="-129540" lvl="0" marL="182880" marR="0" rtl="0" algn="l">
              <a:lnSpc>
                <a:spcPct val="100000"/>
              </a:lnSpc>
              <a:spcBef>
                <a:spcPts val="0"/>
              </a:spcBef>
              <a:spcAft>
                <a:spcPts val="0"/>
              </a:spcAft>
              <a:buClr>
                <a:schemeClr val="dk1"/>
              </a:buClr>
              <a:buSzPts val="600"/>
              <a:buChar char="●"/>
            </a:pPr>
            <a:r>
              <a:rPr lang="en"/>
              <a:t>Feature 2</a:t>
            </a:r>
            <a:endParaRPr/>
          </a:p>
        </p:txBody>
      </p:sp>
      <p:sp>
        <p:nvSpPr>
          <p:cNvPr id="907" name="Google Shape;907;p82"/>
          <p:cNvSpPr txBox="1"/>
          <p:nvPr>
            <p:ph idx="14" type="subTitle"/>
          </p:nvPr>
        </p:nvSpPr>
        <p:spPr>
          <a:xfrm>
            <a:off x="5531650" y="16738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Feature 1</a:t>
            </a:r>
            <a:endParaRPr/>
          </a:p>
          <a:p>
            <a:pPr indent="-129540" lvl="0" marL="182880" rtl="0" algn="l">
              <a:lnSpc>
                <a:spcPct val="100000"/>
              </a:lnSpc>
              <a:spcBef>
                <a:spcPts val="0"/>
              </a:spcBef>
              <a:spcAft>
                <a:spcPts val="0"/>
              </a:spcAft>
              <a:buSzPts val="600"/>
              <a:buChar char="●"/>
            </a:pPr>
            <a:r>
              <a:rPr lang="en"/>
              <a:t>Feature 2</a:t>
            </a:r>
            <a:endParaRPr/>
          </a:p>
        </p:txBody>
      </p:sp>
      <p:sp>
        <p:nvSpPr>
          <p:cNvPr id="908" name="Google Shape;908;p82"/>
          <p:cNvSpPr txBox="1"/>
          <p:nvPr>
            <p:ph idx="14" type="subTitle"/>
          </p:nvPr>
        </p:nvSpPr>
        <p:spPr>
          <a:xfrm>
            <a:off x="7333500" y="16738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Feature 1</a:t>
            </a:r>
            <a:endParaRPr/>
          </a:p>
          <a:p>
            <a:pPr indent="-129540" lvl="0" marL="182880" rtl="0" algn="l">
              <a:lnSpc>
                <a:spcPct val="100000"/>
              </a:lnSpc>
              <a:spcBef>
                <a:spcPts val="0"/>
              </a:spcBef>
              <a:spcAft>
                <a:spcPts val="0"/>
              </a:spcAft>
              <a:buSzPts val="600"/>
              <a:buChar char="●"/>
            </a:pPr>
            <a:r>
              <a:rPr lang="en"/>
              <a:t>Feature 2</a:t>
            </a:r>
            <a:endParaRPr/>
          </a:p>
        </p:txBody>
      </p:sp>
      <p:sp>
        <p:nvSpPr>
          <p:cNvPr id="909" name="Google Shape;909;p82"/>
          <p:cNvSpPr txBox="1"/>
          <p:nvPr>
            <p:ph idx="14" type="subTitle"/>
          </p:nvPr>
        </p:nvSpPr>
        <p:spPr>
          <a:xfrm>
            <a:off x="1927950" y="28044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a:t>
            </a:r>
            <a:r>
              <a:rPr lang="en"/>
              <a:t>features</a:t>
            </a:r>
            <a:r>
              <a:rPr lang="en"/>
              <a:t>:</a:t>
            </a:r>
            <a:endParaRPr/>
          </a:p>
          <a:p>
            <a:pPr indent="-129540" lvl="0" marL="182880" rtl="0" algn="l">
              <a:lnSpc>
                <a:spcPct val="100000"/>
              </a:lnSpc>
              <a:spcBef>
                <a:spcPts val="0"/>
              </a:spcBef>
              <a:spcAft>
                <a:spcPts val="0"/>
              </a:spcAft>
              <a:buSzPts val="600"/>
              <a:buChar char="●"/>
            </a:pPr>
            <a:r>
              <a:rPr lang="en"/>
              <a:t>Strength 1</a:t>
            </a:r>
            <a:endParaRPr/>
          </a:p>
          <a:p>
            <a:pPr indent="-129540" lvl="0" marL="182880" rtl="0" algn="l">
              <a:lnSpc>
                <a:spcPct val="100000"/>
              </a:lnSpc>
              <a:spcBef>
                <a:spcPts val="0"/>
              </a:spcBef>
              <a:spcAft>
                <a:spcPts val="0"/>
              </a:spcAft>
              <a:buSzPts val="600"/>
              <a:buChar char="●"/>
            </a:pPr>
            <a:r>
              <a:rPr lang="en"/>
              <a:t>Strength 2</a:t>
            </a:r>
            <a:endParaRPr/>
          </a:p>
        </p:txBody>
      </p:sp>
      <p:sp>
        <p:nvSpPr>
          <p:cNvPr id="910" name="Google Shape;910;p82"/>
          <p:cNvSpPr txBox="1"/>
          <p:nvPr>
            <p:ph idx="14" type="subTitle"/>
          </p:nvPr>
        </p:nvSpPr>
        <p:spPr>
          <a:xfrm>
            <a:off x="3729800" y="28044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Strength</a:t>
            </a:r>
            <a:r>
              <a:rPr lang="en"/>
              <a:t> 1</a:t>
            </a:r>
            <a:endParaRPr/>
          </a:p>
          <a:p>
            <a:pPr indent="-129540" lvl="0" marL="182880" rtl="0" algn="l">
              <a:spcBef>
                <a:spcPts val="0"/>
              </a:spcBef>
              <a:spcAft>
                <a:spcPts val="0"/>
              </a:spcAft>
              <a:buSzPts val="600"/>
              <a:buChar char="●"/>
            </a:pPr>
            <a:r>
              <a:rPr lang="en"/>
              <a:t>Strength 2</a:t>
            </a:r>
            <a:endParaRPr/>
          </a:p>
        </p:txBody>
      </p:sp>
      <p:sp>
        <p:nvSpPr>
          <p:cNvPr id="911" name="Google Shape;911;p82"/>
          <p:cNvSpPr txBox="1"/>
          <p:nvPr>
            <p:ph idx="14" type="subTitle"/>
          </p:nvPr>
        </p:nvSpPr>
        <p:spPr>
          <a:xfrm>
            <a:off x="5531650" y="28044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Strength 1</a:t>
            </a:r>
            <a:endParaRPr/>
          </a:p>
          <a:p>
            <a:pPr indent="-129540" lvl="0" marL="182880" rtl="0" algn="l">
              <a:lnSpc>
                <a:spcPct val="100000"/>
              </a:lnSpc>
              <a:spcBef>
                <a:spcPts val="0"/>
              </a:spcBef>
              <a:spcAft>
                <a:spcPts val="0"/>
              </a:spcAft>
              <a:buSzPts val="600"/>
              <a:buChar char="●"/>
            </a:pPr>
            <a:r>
              <a:rPr lang="en"/>
              <a:t>Strength 2</a:t>
            </a:r>
            <a:endParaRPr/>
          </a:p>
        </p:txBody>
      </p:sp>
      <p:sp>
        <p:nvSpPr>
          <p:cNvPr id="912" name="Google Shape;912;p82"/>
          <p:cNvSpPr txBox="1"/>
          <p:nvPr>
            <p:ph idx="14" type="subTitle"/>
          </p:nvPr>
        </p:nvSpPr>
        <p:spPr>
          <a:xfrm>
            <a:off x="7333500" y="28044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Strength 1</a:t>
            </a:r>
            <a:endParaRPr/>
          </a:p>
          <a:p>
            <a:pPr indent="-129540" lvl="0" marL="182880" rtl="0" algn="l">
              <a:lnSpc>
                <a:spcPct val="100000"/>
              </a:lnSpc>
              <a:spcBef>
                <a:spcPts val="0"/>
              </a:spcBef>
              <a:spcAft>
                <a:spcPts val="0"/>
              </a:spcAft>
              <a:buSzPts val="600"/>
              <a:buChar char="●"/>
            </a:pPr>
            <a:r>
              <a:rPr lang="en"/>
              <a:t>Strength  2</a:t>
            </a:r>
            <a:endParaRPr/>
          </a:p>
        </p:txBody>
      </p:sp>
      <p:sp>
        <p:nvSpPr>
          <p:cNvPr id="913" name="Google Shape;913;p82"/>
          <p:cNvSpPr txBox="1"/>
          <p:nvPr>
            <p:ph idx="14" type="subTitle"/>
          </p:nvPr>
        </p:nvSpPr>
        <p:spPr>
          <a:xfrm>
            <a:off x="1927950" y="39350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a:t>
            </a:r>
            <a:r>
              <a:rPr lang="en"/>
              <a:t>features</a:t>
            </a:r>
            <a:r>
              <a:rPr lang="en"/>
              <a:t>:</a:t>
            </a:r>
            <a:endParaRPr/>
          </a:p>
          <a:p>
            <a:pPr indent="-129540" lvl="0" marL="182880" rtl="0" algn="l">
              <a:lnSpc>
                <a:spcPct val="100000"/>
              </a:lnSpc>
              <a:spcBef>
                <a:spcPts val="0"/>
              </a:spcBef>
              <a:spcAft>
                <a:spcPts val="0"/>
              </a:spcAft>
              <a:buSzPts val="600"/>
              <a:buChar char="●"/>
            </a:pPr>
            <a:r>
              <a:rPr lang="en"/>
              <a:t>Weakness 1</a:t>
            </a:r>
            <a:endParaRPr/>
          </a:p>
          <a:p>
            <a:pPr indent="-129540" lvl="0" marL="182880" rtl="0" algn="l">
              <a:lnSpc>
                <a:spcPct val="100000"/>
              </a:lnSpc>
              <a:spcBef>
                <a:spcPts val="0"/>
              </a:spcBef>
              <a:spcAft>
                <a:spcPts val="0"/>
              </a:spcAft>
              <a:buSzPts val="600"/>
              <a:buChar char="●"/>
            </a:pPr>
            <a:r>
              <a:rPr lang="en"/>
              <a:t>Weakness  2</a:t>
            </a:r>
            <a:endParaRPr/>
          </a:p>
        </p:txBody>
      </p:sp>
      <p:sp>
        <p:nvSpPr>
          <p:cNvPr id="914" name="Google Shape;914;p82"/>
          <p:cNvSpPr txBox="1"/>
          <p:nvPr>
            <p:ph idx="14" type="subTitle"/>
          </p:nvPr>
        </p:nvSpPr>
        <p:spPr>
          <a:xfrm>
            <a:off x="3729800" y="39350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Weakness 1</a:t>
            </a:r>
            <a:endParaRPr/>
          </a:p>
          <a:p>
            <a:pPr indent="-129540" lvl="0" marL="182880" rtl="0" algn="l">
              <a:lnSpc>
                <a:spcPct val="100000"/>
              </a:lnSpc>
              <a:spcBef>
                <a:spcPts val="0"/>
              </a:spcBef>
              <a:spcAft>
                <a:spcPts val="0"/>
              </a:spcAft>
              <a:buSzPts val="600"/>
              <a:buChar char="●"/>
            </a:pPr>
            <a:r>
              <a:rPr lang="en"/>
              <a:t>Weakness 2</a:t>
            </a:r>
            <a:endParaRPr/>
          </a:p>
        </p:txBody>
      </p:sp>
      <p:sp>
        <p:nvSpPr>
          <p:cNvPr id="915" name="Google Shape;915;p82"/>
          <p:cNvSpPr txBox="1"/>
          <p:nvPr>
            <p:ph idx="14" type="subTitle"/>
          </p:nvPr>
        </p:nvSpPr>
        <p:spPr>
          <a:xfrm>
            <a:off x="5531650" y="39350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Weakness 1</a:t>
            </a:r>
            <a:endParaRPr/>
          </a:p>
          <a:p>
            <a:pPr indent="-129540" lvl="0" marL="182880" rtl="0" algn="l">
              <a:lnSpc>
                <a:spcPct val="100000"/>
              </a:lnSpc>
              <a:spcBef>
                <a:spcPts val="0"/>
              </a:spcBef>
              <a:spcAft>
                <a:spcPts val="0"/>
              </a:spcAft>
              <a:buSzPts val="600"/>
              <a:buChar char="●"/>
            </a:pPr>
            <a:r>
              <a:rPr lang="en"/>
              <a:t>Weakness 2</a:t>
            </a:r>
            <a:endParaRPr/>
          </a:p>
        </p:txBody>
      </p:sp>
      <p:sp>
        <p:nvSpPr>
          <p:cNvPr id="916" name="Google Shape;916;p82"/>
          <p:cNvSpPr txBox="1"/>
          <p:nvPr>
            <p:ph idx="14" type="subTitle"/>
          </p:nvPr>
        </p:nvSpPr>
        <p:spPr>
          <a:xfrm>
            <a:off x="7333500" y="3935000"/>
            <a:ext cx="1498800" cy="81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2 or more of this competitor’s features:</a:t>
            </a:r>
            <a:endParaRPr/>
          </a:p>
          <a:p>
            <a:pPr indent="-129540" lvl="0" marL="182880" rtl="0" algn="l">
              <a:lnSpc>
                <a:spcPct val="100000"/>
              </a:lnSpc>
              <a:spcBef>
                <a:spcPts val="0"/>
              </a:spcBef>
              <a:spcAft>
                <a:spcPts val="0"/>
              </a:spcAft>
              <a:buSzPts val="600"/>
              <a:buChar char="●"/>
            </a:pPr>
            <a:r>
              <a:rPr lang="en"/>
              <a:t>Weakness 1</a:t>
            </a:r>
            <a:endParaRPr/>
          </a:p>
          <a:p>
            <a:pPr indent="-129540" lvl="0" marL="182880" rtl="0" algn="l">
              <a:lnSpc>
                <a:spcPct val="100000"/>
              </a:lnSpc>
              <a:spcBef>
                <a:spcPts val="0"/>
              </a:spcBef>
              <a:spcAft>
                <a:spcPts val="0"/>
              </a:spcAft>
              <a:buSzPts val="600"/>
              <a:buChar char="●"/>
            </a:pPr>
            <a:r>
              <a:rPr lang="en"/>
              <a:t>Weakness 2</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0" name="Shape 920"/>
        <p:cNvGrpSpPr/>
        <p:nvPr/>
      </p:nvGrpSpPr>
      <p:grpSpPr>
        <a:xfrm>
          <a:off x="0" y="0"/>
          <a:ext cx="0" cy="0"/>
          <a:chOff x="0" y="0"/>
          <a:chExt cx="0" cy="0"/>
        </a:xfrm>
      </p:grpSpPr>
      <p:sp>
        <p:nvSpPr>
          <p:cNvPr id="921" name="Google Shape;921;p83"/>
          <p:cNvSpPr/>
          <p:nvPr/>
        </p:nvSpPr>
        <p:spPr>
          <a:xfrm>
            <a:off x="749800" y="0"/>
            <a:ext cx="8394200" cy="5149746"/>
          </a:xfrm>
          <a:custGeom>
            <a:rect b="b" l="l" r="r" t="t"/>
            <a:pathLst>
              <a:path extrusionOk="0" h="206444" w="335768">
                <a:moveTo>
                  <a:pt x="31959" y="0"/>
                </a:moveTo>
                <a:lnTo>
                  <a:pt x="0" y="31565"/>
                </a:lnTo>
                <a:lnTo>
                  <a:pt x="0" y="206444"/>
                </a:lnTo>
                <a:lnTo>
                  <a:pt x="335768" y="206444"/>
                </a:lnTo>
                <a:lnTo>
                  <a:pt x="335768" y="292"/>
                </a:lnTo>
                <a:close/>
              </a:path>
            </a:pathLst>
          </a:custGeom>
          <a:solidFill>
            <a:schemeClr val="lt1"/>
          </a:solidFill>
          <a:ln cap="flat" cmpd="sng" w="9525">
            <a:solidFill>
              <a:schemeClr val="accent2"/>
            </a:solidFill>
            <a:prstDash val="solid"/>
            <a:round/>
            <a:headEnd len="sm" w="sm" type="none"/>
            <a:tailEnd len="sm" w="sm" type="none"/>
          </a:ln>
        </p:spPr>
      </p:sp>
      <p:sp>
        <p:nvSpPr>
          <p:cNvPr id="922" name="Google Shape;922;p83"/>
          <p:cNvSpPr/>
          <p:nvPr/>
        </p:nvSpPr>
        <p:spPr>
          <a:xfrm>
            <a:off x="2556275" y="294200"/>
            <a:ext cx="6587725" cy="4878500"/>
          </a:xfrm>
          <a:custGeom>
            <a:rect b="b" l="l" r="r" t="t"/>
            <a:pathLst>
              <a:path extrusionOk="0" h="195140" w="263509">
                <a:moveTo>
                  <a:pt x="32919" y="0"/>
                </a:moveTo>
                <a:lnTo>
                  <a:pt x="0" y="32096"/>
                </a:lnTo>
                <a:lnTo>
                  <a:pt x="60" y="194886"/>
                </a:lnTo>
                <a:lnTo>
                  <a:pt x="263509" y="195140"/>
                </a:lnTo>
                <a:lnTo>
                  <a:pt x="263347" y="0"/>
                </a:lnTo>
                <a:close/>
              </a:path>
            </a:pathLst>
          </a:custGeom>
          <a:solidFill>
            <a:schemeClr val="dk2"/>
          </a:solidFill>
          <a:ln cap="flat" cmpd="sng" w="9525">
            <a:solidFill>
              <a:schemeClr val="accent2"/>
            </a:solidFill>
            <a:prstDash val="solid"/>
            <a:round/>
            <a:headEnd len="sm" w="sm" type="none"/>
            <a:tailEnd len="sm" w="sm" type="none"/>
          </a:ln>
        </p:spPr>
      </p:sp>
      <p:sp>
        <p:nvSpPr>
          <p:cNvPr id="923" name="Google Shape;923;p83"/>
          <p:cNvSpPr/>
          <p:nvPr/>
        </p:nvSpPr>
        <p:spPr>
          <a:xfrm>
            <a:off x="4395250" y="633675"/>
            <a:ext cx="4748750" cy="4539025"/>
          </a:xfrm>
          <a:custGeom>
            <a:rect b="b" l="l" r="r" t="t"/>
            <a:pathLst>
              <a:path extrusionOk="0" h="181561" w="189950">
                <a:moveTo>
                  <a:pt x="189950" y="104"/>
                </a:moveTo>
                <a:lnTo>
                  <a:pt x="30038" y="0"/>
                </a:lnTo>
                <a:lnTo>
                  <a:pt x="0" y="29215"/>
                </a:lnTo>
                <a:lnTo>
                  <a:pt x="466" y="181561"/>
                </a:lnTo>
                <a:lnTo>
                  <a:pt x="189950" y="181561"/>
                </a:lnTo>
                <a:close/>
              </a:path>
            </a:pathLst>
          </a:custGeom>
          <a:solidFill>
            <a:schemeClr val="lt2"/>
          </a:solidFill>
          <a:ln cap="flat" cmpd="sng" w="9525">
            <a:solidFill>
              <a:schemeClr val="accent2"/>
            </a:solidFill>
            <a:prstDash val="solid"/>
            <a:round/>
            <a:headEnd len="sm" w="sm" type="none"/>
            <a:tailEnd len="sm" w="sm" type="none"/>
          </a:ln>
        </p:spPr>
      </p:sp>
      <p:sp>
        <p:nvSpPr>
          <p:cNvPr id="924" name="Google Shape;924;p83"/>
          <p:cNvSpPr/>
          <p:nvPr/>
        </p:nvSpPr>
        <p:spPr>
          <a:xfrm>
            <a:off x="6229350" y="969000"/>
            <a:ext cx="2914650" cy="4197350"/>
          </a:xfrm>
          <a:custGeom>
            <a:rect b="b" l="l" r="r" t="t"/>
            <a:pathLst>
              <a:path extrusionOk="0" h="167894" w="116586">
                <a:moveTo>
                  <a:pt x="116582" y="166"/>
                </a:moveTo>
                <a:lnTo>
                  <a:pt x="25645" y="166"/>
                </a:lnTo>
                <a:lnTo>
                  <a:pt x="133" y="25266"/>
                </a:lnTo>
                <a:lnTo>
                  <a:pt x="0" y="167894"/>
                </a:lnTo>
                <a:lnTo>
                  <a:pt x="116383" y="167640"/>
                </a:lnTo>
                <a:lnTo>
                  <a:pt x="116586" y="0"/>
                </a:lnTo>
                <a:close/>
              </a:path>
            </a:pathLst>
          </a:custGeom>
          <a:solidFill>
            <a:schemeClr val="accent1"/>
          </a:solidFill>
          <a:ln cap="flat" cmpd="sng" w="9525">
            <a:solidFill>
              <a:schemeClr val="accent2"/>
            </a:solidFill>
            <a:prstDash val="solid"/>
            <a:round/>
            <a:headEnd len="sm" w="sm" type="none"/>
            <a:tailEnd len="sm" w="sm" type="none"/>
          </a:ln>
        </p:spPr>
      </p:sp>
      <p:sp>
        <p:nvSpPr>
          <p:cNvPr id="925" name="Google Shape;925;p83"/>
          <p:cNvSpPr txBox="1"/>
          <p:nvPr>
            <p:ph idx="14" type="title"/>
          </p:nvPr>
        </p:nvSpPr>
        <p:spPr>
          <a:xfrm>
            <a:off x="474675" y="467679"/>
            <a:ext cx="3593100" cy="1008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500"/>
              <a:buNone/>
            </a:pPr>
            <a:r>
              <a:rPr lang="en">
                <a:solidFill>
                  <a:schemeClr val="accent4"/>
                </a:solidFill>
                <a:highlight>
                  <a:schemeClr val="lt1"/>
                </a:highlight>
              </a:rPr>
              <a:t>Classify your competitors by placing them into different columns based on  how successful they are now — and how prepared they are for the future.</a:t>
            </a:r>
            <a:endParaRPr>
              <a:solidFill>
                <a:schemeClr val="accent4"/>
              </a:solidFill>
              <a:highlight>
                <a:schemeClr val="lt1"/>
              </a:highlight>
            </a:endParaRPr>
          </a:p>
        </p:txBody>
      </p:sp>
      <p:sp>
        <p:nvSpPr>
          <p:cNvPr id="926" name="Google Shape;926;p83"/>
          <p:cNvSpPr txBox="1"/>
          <p:nvPr>
            <p:ph idx="6" type="title"/>
          </p:nvPr>
        </p:nvSpPr>
        <p:spPr>
          <a:xfrm>
            <a:off x="966625" y="2228000"/>
            <a:ext cx="1294500" cy="21048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competitors who have a clear vision of the future, but have yet to fulfill their business potential.</a:t>
            </a:r>
            <a:endParaRPr/>
          </a:p>
          <a:p>
            <a:pPr indent="-129540" lvl="0" marL="182880" rtl="0" algn="l">
              <a:lnSpc>
                <a:spcPct val="100000"/>
              </a:lnSpc>
              <a:spcBef>
                <a:spcPts val="1000"/>
              </a:spcBef>
              <a:spcAft>
                <a:spcPts val="0"/>
              </a:spcAft>
              <a:buSzPts val="600"/>
              <a:buFont typeface="Lato"/>
              <a:buChar char="●"/>
            </a:pPr>
            <a:r>
              <a:rPr lang="en"/>
              <a:t>Competitor 1</a:t>
            </a:r>
            <a:endParaRPr/>
          </a:p>
          <a:p>
            <a:pPr indent="-129540" lvl="0" marL="182880" rtl="0" algn="l">
              <a:lnSpc>
                <a:spcPct val="100000"/>
              </a:lnSpc>
              <a:spcBef>
                <a:spcPts val="0"/>
              </a:spcBef>
              <a:spcAft>
                <a:spcPts val="0"/>
              </a:spcAft>
              <a:buSzPts val="600"/>
              <a:buFont typeface="Lato"/>
              <a:buChar char="●"/>
            </a:pPr>
            <a:r>
              <a:rPr lang="en"/>
              <a:t>Competitor 2</a:t>
            </a:r>
            <a:endParaRPr/>
          </a:p>
        </p:txBody>
      </p:sp>
      <p:sp>
        <p:nvSpPr>
          <p:cNvPr id="927" name="Google Shape;927;p83"/>
          <p:cNvSpPr txBox="1"/>
          <p:nvPr>
            <p:ph type="title"/>
          </p:nvPr>
        </p:nvSpPr>
        <p:spPr>
          <a:xfrm>
            <a:off x="966625" y="1926200"/>
            <a:ext cx="1589700" cy="301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1200"/>
              <a:buNone/>
            </a:pPr>
            <a:r>
              <a:rPr lang="en"/>
              <a:t>Visionaries</a:t>
            </a:r>
            <a:endParaRPr/>
          </a:p>
        </p:txBody>
      </p:sp>
      <p:sp>
        <p:nvSpPr>
          <p:cNvPr id="928" name="Google Shape;928;p83"/>
          <p:cNvSpPr txBox="1"/>
          <p:nvPr>
            <p:ph idx="7" type="title"/>
          </p:nvPr>
        </p:nvSpPr>
        <p:spPr>
          <a:xfrm>
            <a:off x="2768150" y="2228000"/>
            <a:ext cx="1294500" cy="21048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competitors who have a clear vision of the future, but have yet to fulfill their business potential.</a:t>
            </a:r>
            <a:endParaRPr/>
          </a:p>
          <a:p>
            <a:pPr indent="-129540" lvl="0" marL="182880" rtl="0" algn="l">
              <a:lnSpc>
                <a:spcPct val="100000"/>
              </a:lnSpc>
              <a:spcBef>
                <a:spcPts val="1000"/>
              </a:spcBef>
              <a:spcAft>
                <a:spcPts val="0"/>
              </a:spcAft>
              <a:buSzPts val="600"/>
              <a:buFont typeface="Lato"/>
              <a:buChar char="●"/>
            </a:pPr>
            <a:r>
              <a:rPr lang="en"/>
              <a:t>Competitor 1</a:t>
            </a:r>
            <a:endParaRPr/>
          </a:p>
          <a:p>
            <a:pPr indent="-129540" lvl="0" marL="182880" rtl="0" algn="l">
              <a:lnSpc>
                <a:spcPct val="100000"/>
              </a:lnSpc>
              <a:spcBef>
                <a:spcPts val="0"/>
              </a:spcBef>
              <a:spcAft>
                <a:spcPts val="0"/>
              </a:spcAft>
              <a:buSzPts val="600"/>
              <a:buFont typeface="Lato"/>
              <a:buChar char="●"/>
            </a:pPr>
            <a:r>
              <a:rPr lang="en"/>
              <a:t>Competitor 2</a:t>
            </a:r>
            <a:endParaRPr/>
          </a:p>
        </p:txBody>
      </p:sp>
      <p:sp>
        <p:nvSpPr>
          <p:cNvPr id="929" name="Google Shape;929;p83"/>
          <p:cNvSpPr txBox="1"/>
          <p:nvPr>
            <p:ph idx="2" type="title"/>
          </p:nvPr>
        </p:nvSpPr>
        <p:spPr>
          <a:xfrm>
            <a:off x="2768150" y="1926200"/>
            <a:ext cx="1518900" cy="301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1200"/>
              <a:buNone/>
            </a:pPr>
            <a:r>
              <a:rPr lang="en"/>
              <a:t>Niche Players</a:t>
            </a:r>
            <a:endParaRPr/>
          </a:p>
        </p:txBody>
      </p:sp>
      <p:sp>
        <p:nvSpPr>
          <p:cNvPr id="930" name="Google Shape;930;p83"/>
          <p:cNvSpPr txBox="1"/>
          <p:nvPr>
            <p:ph idx="3" type="title"/>
          </p:nvPr>
        </p:nvSpPr>
        <p:spPr>
          <a:xfrm>
            <a:off x="4609425" y="1926200"/>
            <a:ext cx="1620000" cy="301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1200"/>
              <a:buNone/>
            </a:pPr>
            <a:r>
              <a:rPr lang="en"/>
              <a:t>Leaders</a:t>
            </a:r>
            <a:endParaRPr/>
          </a:p>
        </p:txBody>
      </p:sp>
      <p:sp>
        <p:nvSpPr>
          <p:cNvPr id="931" name="Google Shape;931;p83"/>
          <p:cNvSpPr txBox="1"/>
          <p:nvPr>
            <p:ph idx="9" type="title"/>
          </p:nvPr>
        </p:nvSpPr>
        <p:spPr>
          <a:xfrm>
            <a:off x="6437300" y="1926200"/>
            <a:ext cx="1376700" cy="301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1200"/>
              <a:buNone/>
            </a:pPr>
            <a:r>
              <a:rPr lang="en"/>
              <a:t>Challengers</a:t>
            </a:r>
            <a:endParaRPr/>
          </a:p>
        </p:txBody>
      </p:sp>
      <p:sp>
        <p:nvSpPr>
          <p:cNvPr id="932" name="Google Shape;932;p83"/>
          <p:cNvSpPr txBox="1"/>
          <p:nvPr>
            <p:ph idx="13" type="title"/>
          </p:nvPr>
        </p:nvSpPr>
        <p:spPr>
          <a:xfrm>
            <a:off x="6437300" y="2228000"/>
            <a:ext cx="1244400" cy="21048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competitors who have a clear vision of the future, but have yet to fulfill their business potential.</a:t>
            </a:r>
            <a:endParaRPr/>
          </a:p>
          <a:p>
            <a:pPr indent="-129540" lvl="0" marL="182880" rtl="0" algn="l">
              <a:lnSpc>
                <a:spcPct val="100000"/>
              </a:lnSpc>
              <a:spcBef>
                <a:spcPts val="1000"/>
              </a:spcBef>
              <a:spcAft>
                <a:spcPts val="0"/>
              </a:spcAft>
              <a:buSzPts val="600"/>
              <a:buFont typeface="Lato"/>
              <a:buChar char="●"/>
            </a:pPr>
            <a:r>
              <a:rPr lang="en"/>
              <a:t>Competitor 1</a:t>
            </a:r>
            <a:endParaRPr/>
          </a:p>
          <a:p>
            <a:pPr indent="-129540" lvl="0" marL="182880" rtl="0" algn="l">
              <a:lnSpc>
                <a:spcPct val="100000"/>
              </a:lnSpc>
              <a:spcBef>
                <a:spcPts val="0"/>
              </a:spcBef>
              <a:spcAft>
                <a:spcPts val="0"/>
              </a:spcAft>
              <a:buSzPts val="600"/>
              <a:buFont typeface="Lato"/>
              <a:buChar char="●"/>
            </a:pPr>
            <a:r>
              <a:rPr lang="en"/>
              <a:t>Competitor 2</a:t>
            </a:r>
            <a:endParaRPr/>
          </a:p>
        </p:txBody>
      </p:sp>
      <p:sp>
        <p:nvSpPr>
          <p:cNvPr id="933" name="Google Shape;933;p83"/>
          <p:cNvSpPr txBox="1"/>
          <p:nvPr>
            <p:ph idx="8" type="title"/>
          </p:nvPr>
        </p:nvSpPr>
        <p:spPr>
          <a:xfrm>
            <a:off x="4609425" y="2228000"/>
            <a:ext cx="1376700" cy="21048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SzPts val="1000"/>
              <a:buNone/>
            </a:pPr>
            <a:r>
              <a:rPr lang="en"/>
              <a:t>List competitors who have a clear vision of the future, but have yet to fulfill their business potential.</a:t>
            </a:r>
            <a:endParaRPr/>
          </a:p>
          <a:p>
            <a:pPr indent="-129540" lvl="0" marL="182880" rtl="0" algn="l">
              <a:lnSpc>
                <a:spcPct val="100000"/>
              </a:lnSpc>
              <a:spcBef>
                <a:spcPts val="1000"/>
              </a:spcBef>
              <a:spcAft>
                <a:spcPts val="0"/>
              </a:spcAft>
              <a:buSzPts val="600"/>
              <a:buFont typeface="Lato"/>
              <a:buChar char="●"/>
            </a:pPr>
            <a:r>
              <a:rPr lang="en"/>
              <a:t>Competitor 1</a:t>
            </a:r>
            <a:endParaRPr/>
          </a:p>
          <a:p>
            <a:pPr indent="-129540" lvl="0" marL="182880" rtl="0" algn="l">
              <a:lnSpc>
                <a:spcPct val="100000"/>
              </a:lnSpc>
              <a:spcBef>
                <a:spcPts val="0"/>
              </a:spcBef>
              <a:spcAft>
                <a:spcPts val="0"/>
              </a:spcAft>
              <a:buSzPts val="600"/>
              <a:buFont typeface="Lato"/>
              <a:buChar char="●"/>
            </a:pPr>
            <a:r>
              <a:rPr lang="en"/>
              <a:t>Competitor 2</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937" name="Shape 937"/>
        <p:cNvGrpSpPr/>
        <p:nvPr/>
      </p:nvGrpSpPr>
      <p:grpSpPr>
        <a:xfrm>
          <a:off x="0" y="0"/>
          <a:ext cx="0" cy="0"/>
          <a:chOff x="0" y="0"/>
          <a:chExt cx="0" cy="0"/>
        </a:xfrm>
      </p:grpSpPr>
      <p:sp>
        <p:nvSpPr>
          <p:cNvPr id="938" name="Google Shape;938;p84"/>
          <p:cNvSpPr txBox="1"/>
          <p:nvPr>
            <p:ph type="title"/>
          </p:nvPr>
        </p:nvSpPr>
        <p:spPr>
          <a:xfrm>
            <a:off x="443725" y="920775"/>
            <a:ext cx="3730500" cy="10959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2400"/>
              <a:buNone/>
            </a:pPr>
            <a:r>
              <a:rPr lang="en"/>
              <a:t>Business model</a:t>
            </a:r>
            <a:endParaRPr/>
          </a:p>
        </p:txBody>
      </p:sp>
      <p:sp>
        <p:nvSpPr>
          <p:cNvPr id="939" name="Google Shape;939;p84"/>
          <p:cNvSpPr txBox="1"/>
          <p:nvPr>
            <p:ph idx="2" type="title"/>
          </p:nvPr>
        </p:nvSpPr>
        <p:spPr>
          <a:xfrm>
            <a:off x="507250" y="2657169"/>
            <a:ext cx="2344800" cy="4461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2900"/>
              <a:buNone/>
            </a:pPr>
            <a:r>
              <a:rPr lang="en"/>
              <a:t>Key activities</a:t>
            </a:r>
            <a:endParaRPr/>
          </a:p>
          <a:p>
            <a:pPr indent="0" lvl="0" marL="0" rtl="0" algn="l">
              <a:spcBef>
                <a:spcPts val="0"/>
              </a:spcBef>
              <a:spcAft>
                <a:spcPts val="0"/>
              </a:spcAft>
              <a:buSzPts val="2900"/>
              <a:buNone/>
            </a:pPr>
            <a:r>
              <a:t/>
            </a:r>
            <a:endParaRPr/>
          </a:p>
        </p:txBody>
      </p:sp>
      <p:sp>
        <p:nvSpPr>
          <p:cNvPr id="940" name="Google Shape;940;p84"/>
          <p:cNvSpPr txBox="1"/>
          <p:nvPr>
            <p:ph idx="3" type="title"/>
          </p:nvPr>
        </p:nvSpPr>
        <p:spPr>
          <a:xfrm>
            <a:off x="454725" y="1387875"/>
            <a:ext cx="3109200" cy="7080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400"/>
              <a:buNone/>
            </a:pPr>
            <a:r>
              <a:rPr lang="en"/>
              <a:t>This is how you will create, deliver, and capture value.</a:t>
            </a:r>
            <a:endParaRPr/>
          </a:p>
          <a:p>
            <a:pPr indent="0" lvl="0" marL="0" rtl="0" algn="l">
              <a:spcBef>
                <a:spcPts val="0"/>
              </a:spcBef>
              <a:spcAft>
                <a:spcPts val="0"/>
              </a:spcAft>
              <a:buSzPts val="3400"/>
              <a:buNone/>
            </a:pPr>
            <a:r>
              <a:t/>
            </a:r>
            <a:endParaRPr/>
          </a:p>
        </p:txBody>
      </p:sp>
      <p:sp>
        <p:nvSpPr>
          <p:cNvPr id="941" name="Google Shape;941;p84"/>
          <p:cNvSpPr txBox="1"/>
          <p:nvPr>
            <p:ph idx="13" type="title"/>
          </p:nvPr>
        </p:nvSpPr>
        <p:spPr>
          <a:xfrm>
            <a:off x="3477950" y="3170975"/>
            <a:ext cx="1583400" cy="643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000"/>
              <a:buNone/>
            </a:pPr>
            <a:r>
              <a:rPr lang="en"/>
              <a:t>What are the major costs of your proposal? Think about salaries, rent, marketing, etc.</a:t>
            </a:r>
            <a:endParaRPr/>
          </a:p>
          <a:p>
            <a:pPr indent="0" lvl="0" marL="0" rtl="0" algn="l">
              <a:spcBef>
                <a:spcPts val="0"/>
              </a:spcBef>
              <a:spcAft>
                <a:spcPts val="0"/>
              </a:spcAft>
              <a:buSzPts val="1000"/>
              <a:buNone/>
            </a:pPr>
            <a:r>
              <a:t/>
            </a:r>
            <a:endParaRPr/>
          </a:p>
        </p:txBody>
      </p:sp>
      <p:sp>
        <p:nvSpPr>
          <p:cNvPr id="942" name="Google Shape;942;p84"/>
          <p:cNvSpPr txBox="1"/>
          <p:nvPr>
            <p:ph idx="9" type="title"/>
          </p:nvPr>
        </p:nvSpPr>
        <p:spPr>
          <a:xfrm>
            <a:off x="3958525" y="2657175"/>
            <a:ext cx="1003500" cy="40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2900"/>
              <a:buNone/>
            </a:pPr>
            <a:r>
              <a:rPr lang="en"/>
              <a:t>Cost</a:t>
            </a:r>
            <a:endParaRPr/>
          </a:p>
          <a:p>
            <a:pPr indent="0" lvl="0" marL="0" rtl="0" algn="l">
              <a:lnSpc>
                <a:spcPct val="90000"/>
              </a:lnSpc>
              <a:spcBef>
                <a:spcPts val="0"/>
              </a:spcBef>
              <a:spcAft>
                <a:spcPts val="0"/>
              </a:spcAft>
              <a:buSzPts val="2900"/>
              <a:buNone/>
            </a:pPr>
            <a:r>
              <a:rPr lang="en"/>
              <a:t>structure</a:t>
            </a:r>
            <a:endParaRPr/>
          </a:p>
          <a:p>
            <a:pPr indent="0" lvl="0" marL="0" rtl="0" algn="l">
              <a:spcBef>
                <a:spcPts val="0"/>
              </a:spcBef>
              <a:spcAft>
                <a:spcPts val="0"/>
              </a:spcAft>
              <a:buSzPts val="2900"/>
              <a:buNone/>
            </a:pPr>
            <a:r>
              <a:t/>
            </a:r>
            <a:endParaRPr/>
          </a:p>
        </p:txBody>
      </p:sp>
      <p:sp>
        <p:nvSpPr>
          <p:cNvPr id="943" name="Google Shape;943;p84"/>
          <p:cNvSpPr txBox="1"/>
          <p:nvPr>
            <p:ph idx="4" type="title"/>
          </p:nvPr>
        </p:nvSpPr>
        <p:spPr>
          <a:xfrm>
            <a:off x="507250" y="3648688"/>
            <a:ext cx="2137800" cy="5745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sz="1200"/>
              <a:t>Key partnerships</a:t>
            </a:r>
            <a:endParaRPr sz="1200"/>
          </a:p>
          <a:p>
            <a:pPr indent="0" lvl="0" marL="0" rtl="0" algn="l">
              <a:spcBef>
                <a:spcPts val="0"/>
              </a:spcBef>
              <a:spcAft>
                <a:spcPts val="0"/>
              </a:spcAft>
              <a:buSzPts val="3000"/>
              <a:buNone/>
            </a:pPr>
            <a:r>
              <a:t/>
            </a:r>
            <a:endParaRPr sz="1200"/>
          </a:p>
        </p:txBody>
      </p:sp>
      <p:sp>
        <p:nvSpPr>
          <p:cNvPr id="944" name="Google Shape;944;p84"/>
          <p:cNvSpPr txBox="1"/>
          <p:nvPr>
            <p:ph idx="5" type="title"/>
          </p:nvPr>
        </p:nvSpPr>
        <p:spPr>
          <a:xfrm>
            <a:off x="507250" y="3960850"/>
            <a:ext cx="2242500" cy="7080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000"/>
              <a:buNone/>
            </a:pPr>
            <a:r>
              <a:rPr lang="en"/>
              <a:t>Who are your key partners or suppliers? What resources do they provide? And how do they contribute to your business model?</a:t>
            </a:r>
            <a:endParaRPr/>
          </a:p>
          <a:p>
            <a:pPr indent="0" lvl="0" marL="0" rtl="0" algn="l">
              <a:spcBef>
                <a:spcPts val="0"/>
              </a:spcBef>
              <a:spcAft>
                <a:spcPts val="0"/>
              </a:spcAft>
              <a:buSzPts val="1000"/>
              <a:buNone/>
            </a:pPr>
            <a:r>
              <a:t/>
            </a:r>
            <a:endParaRPr/>
          </a:p>
          <a:p>
            <a:pPr indent="0" lvl="0" marL="0" rtl="0" algn="l">
              <a:spcBef>
                <a:spcPts val="0"/>
              </a:spcBef>
              <a:spcAft>
                <a:spcPts val="0"/>
              </a:spcAft>
              <a:buSzPts val="1000"/>
              <a:buNone/>
            </a:pPr>
            <a:r>
              <a:t/>
            </a:r>
            <a:endParaRPr/>
          </a:p>
        </p:txBody>
      </p:sp>
      <p:sp>
        <p:nvSpPr>
          <p:cNvPr id="945" name="Google Shape;945;p84"/>
          <p:cNvSpPr txBox="1"/>
          <p:nvPr>
            <p:ph idx="6" type="title"/>
          </p:nvPr>
        </p:nvSpPr>
        <p:spPr>
          <a:xfrm>
            <a:off x="507250" y="2950200"/>
            <a:ext cx="2242500" cy="643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000"/>
              <a:buNone/>
            </a:pPr>
            <a:r>
              <a:rPr lang="en"/>
              <a:t>What are the core activities your company undertakes to deliver on the value proposition? </a:t>
            </a:r>
            <a:endParaRPr/>
          </a:p>
          <a:p>
            <a:pPr indent="0" lvl="0" marL="0" rtl="0" algn="l">
              <a:spcBef>
                <a:spcPts val="0"/>
              </a:spcBef>
              <a:spcAft>
                <a:spcPts val="0"/>
              </a:spcAft>
              <a:buSzPts val="1000"/>
              <a:buNone/>
            </a:pPr>
            <a:r>
              <a:t/>
            </a:r>
            <a:endParaRPr/>
          </a:p>
        </p:txBody>
      </p:sp>
      <p:sp>
        <p:nvSpPr>
          <p:cNvPr id="946" name="Google Shape;946;p84"/>
          <p:cNvSpPr txBox="1"/>
          <p:nvPr>
            <p:ph idx="14" type="title"/>
          </p:nvPr>
        </p:nvSpPr>
        <p:spPr>
          <a:xfrm>
            <a:off x="5156125" y="3170975"/>
            <a:ext cx="15516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000"/>
              <a:buNone/>
            </a:pPr>
            <a:r>
              <a:rPr lang="en"/>
              <a:t>Outline how you plan to generate revenue through sales, subscriptions, or other methods.</a:t>
            </a:r>
            <a:endParaRPr/>
          </a:p>
          <a:p>
            <a:pPr indent="0" lvl="0" marL="0" rtl="0" algn="l">
              <a:spcBef>
                <a:spcPts val="0"/>
              </a:spcBef>
              <a:spcAft>
                <a:spcPts val="0"/>
              </a:spcAft>
              <a:buSzPts val="1000"/>
              <a:buNone/>
            </a:pPr>
            <a:r>
              <a:t/>
            </a:r>
            <a:endParaRPr/>
          </a:p>
        </p:txBody>
      </p:sp>
      <p:sp>
        <p:nvSpPr>
          <p:cNvPr id="947" name="Google Shape;947;p84"/>
          <p:cNvSpPr txBox="1"/>
          <p:nvPr>
            <p:ph idx="7" type="title"/>
          </p:nvPr>
        </p:nvSpPr>
        <p:spPr>
          <a:xfrm>
            <a:off x="5654225" y="2657175"/>
            <a:ext cx="961200" cy="40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2900"/>
              <a:buNone/>
            </a:pPr>
            <a:r>
              <a:rPr lang="en"/>
              <a:t>Revenue</a:t>
            </a:r>
            <a:endParaRPr/>
          </a:p>
          <a:p>
            <a:pPr indent="0" lvl="0" marL="0" rtl="0" algn="l">
              <a:lnSpc>
                <a:spcPct val="90000"/>
              </a:lnSpc>
              <a:spcBef>
                <a:spcPts val="0"/>
              </a:spcBef>
              <a:spcAft>
                <a:spcPts val="0"/>
              </a:spcAft>
              <a:buSzPts val="2900"/>
              <a:buNone/>
            </a:pPr>
            <a:r>
              <a:rPr lang="en"/>
              <a:t>streams</a:t>
            </a:r>
            <a:endParaRPr/>
          </a:p>
          <a:p>
            <a:pPr indent="0" lvl="0" marL="0" rtl="0" algn="l">
              <a:spcBef>
                <a:spcPts val="0"/>
              </a:spcBef>
              <a:spcAft>
                <a:spcPts val="0"/>
              </a:spcAft>
              <a:buSzPts val="2900"/>
              <a:buNone/>
            </a:pPr>
            <a:r>
              <a:t/>
            </a:r>
            <a:endParaRPr/>
          </a:p>
        </p:txBody>
      </p:sp>
      <p:sp>
        <p:nvSpPr>
          <p:cNvPr id="948" name="Google Shape;948;p84"/>
          <p:cNvSpPr txBox="1"/>
          <p:nvPr>
            <p:ph idx="15" type="title"/>
          </p:nvPr>
        </p:nvSpPr>
        <p:spPr>
          <a:xfrm>
            <a:off x="6837850" y="3170975"/>
            <a:ext cx="2022000" cy="708000"/>
          </a:xfrm>
          <a:prstGeom prst="rect">
            <a:avLst/>
          </a:prstGeom>
        </p:spPr>
        <p:txBody>
          <a:bodyPr anchorCtr="0" anchor="t" bIns="0" lIns="0" spcFirstLastPara="1" rIns="91425" wrap="square" tIns="0">
            <a:noAutofit/>
          </a:bodyPr>
          <a:lstStyle/>
          <a:p>
            <a:pPr indent="0" lvl="0" marL="0" rtl="0" algn="l">
              <a:spcBef>
                <a:spcPts val="0"/>
              </a:spcBef>
              <a:spcAft>
                <a:spcPts val="0"/>
              </a:spcAft>
              <a:buSzPts val="1000"/>
              <a:buNone/>
            </a:pPr>
            <a:r>
              <a:rPr lang="en"/>
              <a:t>Give your audience time to breathe. Recap the main points about your product or service.</a:t>
            </a:r>
            <a:endParaRPr/>
          </a:p>
          <a:p>
            <a:pPr indent="0" lvl="0" marL="0" rtl="0" algn="l">
              <a:spcBef>
                <a:spcPts val="0"/>
              </a:spcBef>
              <a:spcAft>
                <a:spcPts val="0"/>
              </a:spcAft>
              <a:buSzPts val="1000"/>
              <a:buNone/>
            </a:pPr>
            <a:r>
              <a:t/>
            </a:r>
            <a:endParaRPr/>
          </a:p>
          <a:p>
            <a:pPr indent="0" lvl="0" marL="0" rtl="0" algn="l">
              <a:spcBef>
                <a:spcPts val="0"/>
              </a:spcBef>
              <a:spcAft>
                <a:spcPts val="0"/>
              </a:spcAft>
              <a:buSzPts val="1000"/>
              <a:buNone/>
            </a:pPr>
            <a:r>
              <a:t/>
            </a:r>
            <a:endParaRPr/>
          </a:p>
          <a:p>
            <a:pPr indent="0" lvl="0" marL="0" rtl="0" algn="l">
              <a:spcBef>
                <a:spcPts val="0"/>
              </a:spcBef>
              <a:spcAft>
                <a:spcPts val="0"/>
              </a:spcAft>
              <a:buSzPts val="1000"/>
              <a:buNone/>
            </a:pPr>
            <a:r>
              <a:t/>
            </a:r>
            <a:endParaRPr/>
          </a:p>
          <a:p>
            <a:pPr indent="0" lvl="0" marL="0" rtl="0" algn="l">
              <a:spcBef>
                <a:spcPts val="0"/>
              </a:spcBef>
              <a:spcAft>
                <a:spcPts val="0"/>
              </a:spcAft>
              <a:buSzPts val="1000"/>
              <a:buNone/>
            </a:pPr>
            <a:r>
              <a:t/>
            </a:r>
            <a:endParaRPr/>
          </a:p>
        </p:txBody>
      </p:sp>
      <p:sp>
        <p:nvSpPr>
          <p:cNvPr id="949" name="Google Shape;949;p84"/>
          <p:cNvSpPr txBox="1"/>
          <p:nvPr>
            <p:ph idx="8" type="title"/>
          </p:nvPr>
        </p:nvSpPr>
        <p:spPr>
          <a:xfrm>
            <a:off x="7295800" y="2657175"/>
            <a:ext cx="1109100" cy="40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2900"/>
              <a:buNone/>
            </a:pPr>
            <a:r>
              <a:rPr lang="en"/>
              <a:t>Value </a:t>
            </a:r>
            <a:endParaRPr/>
          </a:p>
          <a:p>
            <a:pPr indent="0" lvl="0" marL="0" rtl="0" algn="l">
              <a:lnSpc>
                <a:spcPct val="90000"/>
              </a:lnSpc>
              <a:spcBef>
                <a:spcPts val="0"/>
              </a:spcBef>
              <a:spcAft>
                <a:spcPts val="0"/>
              </a:spcAft>
              <a:buSzPts val="2900"/>
              <a:buNone/>
            </a:pPr>
            <a:r>
              <a:rPr lang="en"/>
              <a:t>proposition</a:t>
            </a:r>
            <a:endParaRPr/>
          </a:p>
          <a:p>
            <a:pPr indent="0" lvl="0" marL="0" rtl="0" algn="l">
              <a:spcBef>
                <a:spcPts val="0"/>
              </a:spcBef>
              <a:spcAft>
                <a:spcPts val="0"/>
              </a:spcAft>
              <a:buSzPts val="2900"/>
              <a:buNone/>
            </a:pPr>
            <a:r>
              <a:t/>
            </a:r>
            <a:endParaRPr/>
          </a:p>
        </p:txBody>
      </p:sp>
      <p:grpSp>
        <p:nvGrpSpPr>
          <p:cNvPr id="950" name="Google Shape;950;p84"/>
          <p:cNvGrpSpPr/>
          <p:nvPr/>
        </p:nvGrpSpPr>
        <p:grpSpPr>
          <a:xfrm>
            <a:off x="3491266" y="2672009"/>
            <a:ext cx="354364" cy="349967"/>
            <a:chOff x="3555804" y="2813397"/>
            <a:chExt cx="354364" cy="349967"/>
          </a:xfrm>
        </p:grpSpPr>
        <p:grpSp>
          <p:nvGrpSpPr>
            <p:cNvPr id="951" name="Google Shape;951;p84"/>
            <p:cNvGrpSpPr/>
            <p:nvPr/>
          </p:nvGrpSpPr>
          <p:grpSpPr>
            <a:xfrm>
              <a:off x="3555804" y="2813397"/>
              <a:ext cx="354364" cy="349967"/>
              <a:chOff x="4661157" y="3148471"/>
              <a:chExt cx="411000" cy="405900"/>
            </a:xfrm>
          </p:grpSpPr>
          <p:sp>
            <p:nvSpPr>
              <p:cNvPr id="952" name="Google Shape;952;p84"/>
              <p:cNvSpPr/>
              <p:nvPr/>
            </p:nvSpPr>
            <p:spPr>
              <a:xfrm rot="-5400000">
                <a:off x="4663707" y="3145921"/>
                <a:ext cx="405900" cy="411000"/>
              </a:xfrm>
              <a:prstGeom prst="snip1Rect">
                <a:avLst>
                  <a:gd fmla="val 4361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nvGrpSpPr>
              <p:cNvPr id="953" name="Google Shape;953;p84"/>
              <p:cNvGrpSpPr/>
              <p:nvPr/>
            </p:nvGrpSpPr>
            <p:grpSpPr>
              <a:xfrm>
                <a:off x="4771850" y="3338495"/>
                <a:ext cx="206100" cy="107349"/>
                <a:chOff x="4771850" y="3338495"/>
                <a:chExt cx="206100" cy="107349"/>
              </a:xfrm>
            </p:grpSpPr>
            <p:sp>
              <p:nvSpPr>
                <p:cNvPr id="954" name="Google Shape;954;p84"/>
                <p:cNvSpPr/>
                <p:nvPr/>
              </p:nvSpPr>
              <p:spPr>
                <a:xfrm flipH="1">
                  <a:off x="4771850" y="3338495"/>
                  <a:ext cx="206100" cy="37200"/>
                </a:xfrm>
                <a:prstGeom prst="snip1Rect">
                  <a:avLst>
                    <a:gd fmla="val 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55" name="Google Shape;955;p84"/>
                <p:cNvSpPr/>
                <p:nvPr/>
              </p:nvSpPr>
              <p:spPr>
                <a:xfrm flipH="1">
                  <a:off x="4771850" y="3408644"/>
                  <a:ext cx="206100" cy="37200"/>
                </a:xfrm>
                <a:prstGeom prst="snip1Rect">
                  <a:avLst>
                    <a:gd fmla="val 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grpSp>
        <p:sp>
          <p:nvSpPr>
            <p:cNvPr id="956" name="Google Shape;956;p84"/>
            <p:cNvSpPr/>
            <p:nvPr/>
          </p:nvSpPr>
          <p:spPr>
            <a:xfrm flipH="1">
              <a:off x="3710775" y="2919925"/>
              <a:ext cx="114300" cy="32100"/>
            </a:xfrm>
            <a:prstGeom prst="snip1Rect">
              <a:avLst>
                <a:gd fmla="val 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grpSp>
        <p:nvGrpSpPr>
          <p:cNvPr id="957" name="Google Shape;957;p84"/>
          <p:cNvGrpSpPr/>
          <p:nvPr/>
        </p:nvGrpSpPr>
        <p:grpSpPr>
          <a:xfrm>
            <a:off x="5154417" y="2672011"/>
            <a:ext cx="354364" cy="326688"/>
            <a:chOff x="4644804" y="882316"/>
            <a:chExt cx="411000" cy="378900"/>
          </a:xfrm>
        </p:grpSpPr>
        <p:sp>
          <p:nvSpPr>
            <p:cNvPr id="958" name="Google Shape;958;p84"/>
            <p:cNvSpPr/>
            <p:nvPr/>
          </p:nvSpPr>
          <p:spPr>
            <a:xfrm rot="-5400000">
              <a:off x="4660854" y="866266"/>
              <a:ext cx="378900" cy="411000"/>
            </a:xfrm>
            <a:prstGeom prst="snip1Rect">
              <a:avLst>
                <a:gd fmla="val 4361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nvGrpSpPr>
            <p:cNvPr id="959" name="Google Shape;959;p84"/>
            <p:cNvGrpSpPr/>
            <p:nvPr/>
          </p:nvGrpSpPr>
          <p:grpSpPr>
            <a:xfrm>
              <a:off x="4755501" y="1014779"/>
              <a:ext cx="181227" cy="142380"/>
              <a:chOff x="3574761" y="2550897"/>
              <a:chExt cx="212284" cy="166800"/>
            </a:xfrm>
          </p:grpSpPr>
          <p:cxnSp>
            <p:nvCxnSpPr>
              <p:cNvPr id="960" name="Google Shape;960;p84"/>
              <p:cNvCxnSpPr/>
              <p:nvPr/>
            </p:nvCxnSpPr>
            <p:spPr>
              <a:xfrm>
                <a:off x="3574761" y="2627093"/>
                <a:ext cx="99900" cy="90600"/>
              </a:xfrm>
              <a:prstGeom prst="straightConnector1">
                <a:avLst/>
              </a:prstGeom>
              <a:noFill/>
              <a:ln cap="flat" cmpd="sng" w="38100">
                <a:solidFill>
                  <a:schemeClr val="accent4"/>
                </a:solidFill>
                <a:prstDash val="solid"/>
                <a:round/>
                <a:headEnd len="sm" w="sm" type="none"/>
                <a:tailEnd len="sm" w="sm" type="none"/>
              </a:ln>
            </p:spPr>
          </p:cxnSp>
          <p:cxnSp>
            <p:nvCxnSpPr>
              <p:cNvPr id="961" name="Google Shape;961;p84"/>
              <p:cNvCxnSpPr/>
              <p:nvPr/>
            </p:nvCxnSpPr>
            <p:spPr>
              <a:xfrm flipH="1" rot="10800000">
                <a:off x="3639445" y="2550897"/>
                <a:ext cx="147600" cy="166800"/>
              </a:xfrm>
              <a:prstGeom prst="straightConnector1">
                <a:avLst/>
              </a:prstGeom>
              <a:noFill/>
              <a:ln cap="flat" cmpd="sng" w="38100">
                <a:solidFill>
                  <a:schemeClr val="accent4"/>
                </a:solidFill>
                <a:prstDash val="solid"/>
                <a:round/>
                <a:headEnd len="sm" w="sm" type="none"/>
                <a:tailEnd len="sm" w="sm" type="none"/>
              </a:ln>
            </p:spPr>
          </p:cxnSp>
        </p:grpSp>
      </p:grpSp>
      <p:grpSp>
        <p:nvGrpSpPr>
          <p:cNvPr id="962" name="Google Shape;962;p84"/>
          <p:cNvGrpSpPr/>
          <p:nvPr/>
        </p:nvGrpSpPr>
        <p:grpSpPr>
          <a:xfrm>
            <a:off x="6837838" y="2672000"/>
            <a:ext cx="354300" cy="326700"/>
            <a:chOff x="6167438" y="2787288"/>
            <a:chExt cx="354300" cy="326700"/>
          </a:xfrm>
        </p:grpSpPr>
        <p:sp>
          <p:nvSpPr>
            <p:cNvPr id="963" name="Google Shape;963;p84"/>
            <p:cNvSpPr/>
            <p:nvPr/>
          </p:nvSpPr>
          <p:spPr>
            <a:xfrm rot="-5400000">
              <a:off x="6181238" y="2773488"/>
              <a:ext cx="326700" cy="354300"/>
            </a:xfrm>
            <a:prstGeom prst="snip1Rect">
              <a:avLst>
                <a:gd fmla="val 4361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nvGrpSpPr>
            <p:cNvPr id="964" name="Google Shape;964;p84"/>
            <p:cNvGrpSpPr/>
            <p:nvPr/>
          </p:nvGrpSpPr>
          <p:grpSpPr>
            <a:xfrm>
              <a:off x="6288736" y="2893968"/>
              <a:ext cx="111780" cy="136617"/>
              <a:chOff x="11729716" y="1890873"/>
              <a:chExt cx="129600" cy="158396"/>
            </a:xfrm>
          </p:grpSpPr>
          <p:sp>
            <p:nvSpPr>
              <p:cNvPr id="965" name="Google Shape;965;p84"/>
              <p:cNvSpPr/>
              <p:nvPr/>
            </p:nvSpPr>
            <p:spPr>
              <a:xfrm>
                <a:off x="11754756" y="1890873"/>
                <a:ext cx="79500" cy="79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66" name="Google Shape;966;p84"/>
              <p:cNvSpPr/>
              <p:nvPr/>
            </p:nvSpPr>
            <p:spPr>
              <a:xfrm>
                <a:off x="11729716" y="1970069"/>
                <a:ext cx="129600" cy="79200"/>
              </a:xfrm>
              <a:prstGeom prst="round2SameRect">
                <a:avLst>
                  <a:gd fmla="val 50000"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grpSp>
      <p:sp>
        <p:nvSpPr>
          <p:cNvPr id="967" name="Google Shape;967;p84"/>
          <p:cNvSpPr/>
          <p:nvPr/>
        </p:nvSpPr>
        <p:spPr>
          <a:xfrm>
            <a:off x="5181938" y="406146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68" name="Google Shape;968;p84"/>
          <p:cNvSpPr/>
          <p:nvPr/>
        </p:nvSpPr>
        <p:spPr>
          <a:xfrm>
            <a:off x="5181938" y="4305038"/>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69" name="Google Shape;969;p84"/>
          <p:cNvSpPr/>
          <p:nvPr/>
        </p:nvSpPr>
        <p:spPr>
          <a:xfrm>
            <a:off x="5181938" y="4526588"/>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70" name="Google Shape;970;p84"/>
          <p:cNvSpPr txBox="1"/>
          <p:nvPr>
            <p:ph idx="16" type="title"/>
          </p:nvPr>
        </p:nvSpPr>
        <p:spPr>
          <a:xfrm>
            <a:off x="3624875" y="4016425"/>
            <a:ext cx="1436400" cy="750600"/>
          </a:xfrm>
          <a:prstGeom prst="rect">
            <a:avLst/>
          </a:prstGeom>
        </p:spPr>
        <p:txBody>
          <a:bodyPr anchorCtr="0" anchor="t" bIns="0" lIns="0" spcFirstLastPara="1" rIns="91425" wrap="square" tIns="0">
            <a:noAutofit/>
          </a:bodyPr>
          <a:lstStyle/>
          <a:p>
            <a:pPr indent="0" lvl="0" marL="0" rtl="0" algn="l">
              <a:lnSpc>
                <a:spcPct val="150000"/>
              </a:lnSpc>
              <a:spcBef>
                <a:spcPts val="0"/>
              </a:spcBef>
              <a:spcAft>
                <a:spcPts val="0"/>
              </a:spcAft>
              <a:buSzPts val="1000"/>
              <a:buNone/>
            </a:pPr>
            <a:r>
              <a:rPr lang="en"/>
              <a:t>Expense 1</a:t>
            </a:r>
            <a:endParaRPr/>
          </a:p>
          <a:p>
            <a:pPr indent="0" lvl="0" marL="0" rtl="0" algn="l">
              <a:lnSpc>
                <a:spcPct val="150000"/>
              </a:lnSpc>
              <a:spcBef>
                <a:spcPts val="0"/>
              </a:spcBef>
              <a:spcAft>
                <a:spcPts val="0"/>
              </a:spcAft>
              <a:buSzPts val="1000"/>
              <a:buNone/>
            </a:pPr>
            <a:r>
              <a:rPr lang="en"/>
              <a:t>Expense 2</a:t>
            </a:r>
            <a:endParaRPr/>
          </a:p>
          <a:p>
            <a:pPr indent="0" lvl="0" marL="0" rtl="0" algn="l">
              <a:lnSpc>
                <a:spcPct val="150000"/>
              </a:lnSpc>
              <a:spcBef>
                <a:spcPts val="0"/>
              </a:spcBef>
              <a:spcAft>
                <a:spcPts val="0"/>
              </a:spcAft>
              <a:buSzPts val="1000"/>
              <a:buNone/>
            </a:pPr>
            <a:r>
              <a:rPr lang="en"/>
              <a:t>Expense 3</a:t>
            </a:r>
            <a:endParaRPr/>
          </a:p>
        </p:txBody>
      </p:sp>
      <p:sp>
        <p:nvSpPr>
          <p:cNvPr id="971" name="Google Shape;971;p84"/>
          <p:cNvSpPr txBox="1"/>
          <p:nvPr>
            <p:ph idx="17" type="title"/>
          </p:nvPr>
        </p:nvSpPr>
        <p:spPr>
          <a:xfrm>
            <a:off x="5303050" y="4016425"/>
            <a:ext cx="1404600" cy="750600"/>
          </a:xfrm>
          <a:prstGeom prst="rect">
            <a:avLst/>
          </a:prstGeom>
        </p:spPr>
        <p:txBody>
          <a:bodyPr anchorCtr="0" anchor="t" bIns="0" lIns="0" spcFirstLastPara="1" rIns="91425" wrap="square" tIns="0">
            <a:noAutofit/>
          </a:bodyPr>
          <a:lstStyle/>
          <a:p>
            <a:pPr indent="0" lvl="0" marL="0" rtl="0" algn="l">
              <a:lnSpc>
                <a:spcPct val="150000"/>
              </a:lnSpc>
              <a:spcBef>
                <a:spcPts val="0"/>
              </a:spcBef>
              <a:spcAft>
                <a:spcPts val="0"/>
              </a:spcAft>
              <a:buSzPts val="1000"/>
              <a:buNone/>
            </a:pPr>
            <a:r>
              <a:rPr lang="en"/>
              <a:t>Stream 1</a:t>
            </a:r>
            <a:endParaRPr/>
          </a:p>
          <a:p>
            <a:pPr indent="0" lvl="0" marL="0" rtl="0" algn="l">
              <a:lnSpc>
                <a:spcPct val="150000"/>
              </a:lnSpc>
              <a:spcBef>
                <a:spcPts val="0"/>
              </a:spcBef>
              <a:spcAft>
                <a:spcPts val="0"/>
              </a:spcAft>
              <a:buSzPts val="1000"/>
              <a:buNone/>
            </a:pPr>
            <a:r>
              <a:rPr lang="en"/>
              <a:t>Stream 2</a:t>
            </a:r>
            <a:endParaRPr/>
          </a:p>
          <a:p>
            <a:pPr indent="0" lvl="0" marL="0" rtl="0" algn="l">
              <a:lnSpc>
                <a:spcPct val="150000"/>
              </a:lnSpc>
              <a:spcBef>
                <a:spcPts val="0"/>
              </a:spcBef>
              <a:spcAft>
                <a:spcPts val="0"/>
              </a:spcAft>
              <a:buSzPts val="1000"/>
              <a:buNone/>
            </a:pPr>
            <a:r>
              <a:rPr lang="en"/>
              <a:t>Stream 3</a:t>
            </a:r>
            <a:endParaRPr/>
          </a:p>
        </p:txBody>
      </p:sp>
      <p:sp>
        <p:nvSpPr>
          <p:cNvPr id="972" name="Google Shape;972;p84"/>
          <p:cNvSpPr/>
          <p:nvPr/>
        </p:nvSpPr>
        <p:spPr>
          <a:xfrm>
            <a:off x="3491238" y="4061450"/>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73" name="Google Shape;973;p84"/>
          <p:cNvSpPr/>
          <p:nvPr/>
        </p:nvSpPr>
        <p:spPr>
          <a:xfrm>
            <a:off x="3491238" y="429022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74" name="Google Shape;974;p84"/>
          <p:cNvSpPr/>
          <p:nvPr/>
        </p:nvSpPr>
        <p:spPr>
          <a:xfrm>
            <a:off x="3491238" y="45265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75" name="Google Shape;975;p84"/>
          <p:cNvSpPr/>
          <p:nvPr/>
        </p:nvSpPr>
        <p:spPr>
          <a:xfrm>
            <a:off x="6837838" y="406146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76" name="Google Shape;976;p84"/>
          <p:cNvSpPr/>
          <p:nvPr/>
        </p:nvSpPr>
        <p:spPr>
          <a:xfrm>
            <a:off x="6837838" y="4305038"/>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77" name="Google Shape;977;p84"/>
          <p:cNvSpPr/>
          <p:nvPr/>
        </p:nvSpPr>
        <p:spPr>
          <a:xfrm>
            <a:off x="6837838" y="466876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SzPts val="1000"/>
              <a:buNone/>
            </a:pPr>
            <a:r>
              <a:t/>
            </a:r>
            <a:endParaRPr sz="1000">
              <a:solidFill>
                <a:schemeClr val="dk1"/>
              </a:solidFill>
              <a:latin typeface="Lato"/>
              <a:ea typeface="Lato"/>
              <a:cs typeface="Lato"/>
              <a:sym typeface="Lato"/>
            </a:endParaRPr>
          </a:p>
        </p:txBody>
      </p:sp>
      <p:sp>
        <p:nvSpPr>
          <p:cNvPr id="978" name="Google Shape;978;p84"/>
          <p:cNvSpPr txBox="1"/>
          <p:nvPr/>
        </p:nvSpPr>
        <p:spPr>
          <a:xfrm>
            <a:off x="6982375" y="4016425"/>
            <a:ext cx="1948200" cy="643500"/>
          </a:xfrm>
          <a:prstGeom prst="rect">
            <a:avLst/>
          </a:prstGeom>
          <a:noFill/>
          <a:ln>
            <a:noFill/>
          </a:ln>
        </p:spPr>
        <p:txBody>
          <a:bodyPr anchorCtr="0" anchor="t" bIns="0" lIns="0" spcFirstLastPara="1" rIns="91425" wrap="square" tIns="0">
            <a:noAutofit/>
          </a:bodyPr>
          <a:lstStyle/>
          <a:p>
            <a:pPr indent="0" lvl="0" marL="0" rtl="0" algn="l">
              <a:spcBef>
                <a:spcPts val="0"/>
              </a:spcBef>
              <a:spcAft>
                <a:spcPts val="0"/>
              </a:spcAft>
              <a:buClr>
                <a:schemeClr val="dk1"/>
              </a:buClr>
              <a:buSzPts val="1000"/>
              <a:buFont typeface="Arial"/>
              <a:buNone/>
            </a:pPr>
            <a:r>
              <a:rPr lang="en" sz="1000">
                <a:solidFill>
                  <a:schemeClr val="dk1"/>
                </a:solidFill>
                <a:latin typeface="Lato"/>
                <a:ea typeface="Lato"/>
                <a:cs typeface="Lato"/>
                <a:sym typeface="Lato"/>
              </a:rPr>
              <a:t>What value are you offering? </a:t>
            </a:r>
            <a:endParaRPr sz="1000">
              <a:solidFill>
                <a:schemeClr val="dk1"/>
              </a:solidFill>
              <a:latin typeface="Lato"/>
              <a:ea typeface="Lato"/>
              <a:cs typeface="Lato"/>
              <a:sym typeface="Lato"/>
            </a:endParaRPr>
          </a:p>
          <a:p>
            <a:pPr indent="0" lvl="0" marL="0" rtl="0" algn="l">
              <a:spcBef>
                <a:spcPts val="500"/>
              </a:spcBef>
              <a:spcAft>
                <a:spcPts val="0"/>
              </a:spcAft>
              <a:buNone/>
            </a:pPr>
            <a:r>
              <a:rPr lang="en" sz="1000">
                <a:solidFill>
                  <a:schemeClr val="dk1"/>
                </a:solidFill>
                <a:latin typeface="Lato"/>
                <a:ea typeface="Lato"/>
                <a:cs typeface="Lato"/>
                <a:sym typeface="Lato"/>
              </a:rPr>
              <a:t>What problems does your product or service solve? </a:t>
            </a:r>
            <a:endParaRPr sz="1000">
              <a:solidFill>
                <a:schemeClr val="dk1"/>
              </a:solidFill>
              <a:latin typeface="Lato"/>
              <a:ea typeface="Lato"/>
              <a:cs typeface="Lato"/>
              <a:sym typeface="Lato"/>
            </a:endParaRPr>
          </a:p>
          <a:p>
            <a:pPr indent="0" lvl="0" marL="0" rtl="0" algn="l">
              <a:spcBef>
                <a:spcPts val="500"/>
              </a:spcBef>
              <a:spcAft>
                <a:spcPts val="500"/>
              </a:spcAft>
              <a:buClr>
                <a:schemeClr val="dk1"/>
              </a:buClr>
              <a:buSzPts val="1000"/>
              <a:buNone/>
            </a:pPr>
            <a:r>
              <a:rPr lang="en" sz="1000">
                <a:solidFill>
                  <a:schemeClr val="dk1"/>
                </a:solidFill>
                <a:latin typeface="Lato"/>
                <a:ea typeface="Lato"/>
                <a:cs typeface="Lato"/>
                <a:sym typeface="Lato"/>
              </a:rPr>
              <a:t>Who makes up your audience? </a:t>
            </a:r>
            <a:endParaRPr sz="1000">
              <a:solidFill>
                <a:schemeClr val="dk1"/>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2" name="Shape 982"/>
        <p:cNvGrpSpPr/>
        <p:nvPr/>
      </p:nvGrpSpPr>
      <p:grpSpPr>
        <a:xfrm>
          <a:off x="0" y="0"/>
          <a:ext cx="0" cy="0"/>
          <a:chOff x="0" y="0"/>
          <a:chExt cx="0" cy="0"/>
        </a:xfrm>
      </p:grpSpPr>
      <p:sp>
        <p:nvSpPr>
          <p:cNvPr id="983" name="Google Shape;983;p85"/>
          <p:cNvSpPr/>
          <p:nvPr/>
        </p:nvSpPr>
        <p:spPr>
          <a:xfrm>
            <a:off x="7181950" y="1821300"/>
            <a:ext cx="1953900" cy="3322200"/>
          </a:xfrm>
          <a:prstGeom prst="snip1Rect">
            <a:avLst>
              <a:gd fmla="val 23239"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84" name="Google Shape;984;p85"/>
          <p:cNvSpPr/>
          <p:nvPr/>
        </p:nvSpPr>
        <p:spPr>
          <a:xfrm>
            <a:off x="-8050" y="1821300"/>
            <a:ext cx="1948500" cy="332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85" name="Google Shape;985;p85"/>
          <p:cNvSpPr/>
          <p:nvPr/>
        </p:nvSpPr>
        <p:spPr>
          <a:xfrm>
            <a:off x="3678650" y="1821300"/>
            <a:ext cx="1754400" cy="33222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86" name="Google Shape;986;p85"/>
          <p:cNvSpPr/>
          <p:nvPr/>
        </p:nvSpPr>
        <p:spPr>
          <a:xfrm>
            <a:off x="5432950" y="1821300"/>
            <a:ext cx="1754400" cy="3322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987" name="Google Shape;987;p85"/>
          <p:cNvSpPr/>
          <p:nvPr/>
        </p:nvSpPr>
        <p:spPr>
          <a:xfrm>
            <a:off x="1930725" y="1821300"/>
            <a:ext cx="1754400" cy="332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grpSp>
        <p:nvGrpSpPr>
          <p:cNvPr id="988" name="Google Shape;988;p85"/>
          <p:cNvGrpSpPr/>
          <p:nvPr/>
        </p:nvGrpSpPr>
        <p:grpSpPr>
          <a:xfrm>
            <a:off x="488163" y="3991275"/>
            <a:ext cx="42000" cy="371900"/>
            <a:chOff x="525313" y="4057275"/>
            <a:chExt cx="42000" cy="371900"/>
          </a:xfrm>
        </p:grpSpPr>
        <p:sp>
          <p:nvSpPr>
            <p:cNvPr id="989" name="Google Shape;989;p85"/>
            <p:cNvSpPr/>
            <p:nvPr/>
          </p:nvSpPr>
          <p:spPr>
            <a:xfrm>
              <a:off x="525313" y="43739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0" name="Google Shape;990;p85"/>
            <p:cNvSpPr/>
            <p:nvPr/>
          </p:nvSpPr>
          <p:spPr>
            <a:xfrm>
              <a:off x="525313" y="421562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1" name="Google Shape;991;p85"/>
            <p:cNvSpPr/>
            <p:nvPr/>
          </p:nvSpPr>
          <p:spPr>
            <a:xfrm>
              <a:off x="525313" y="40572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92" name="Google Shape;992;p85"/>
          <p:cNvGrpSpPr/>
          <p:nvPr/>
        </p:nvGrpSpPr>
        <p:grpSpPr>
          <a:xfrm>
            <a:off x="2102713" y="3991263"/>
            <a:ext cx="42000" cy="371900"/>
            <a:chOff x="525313" y="4057275"/>
            <a:chExt cx="42000" cy="371900"/>
          </a:xfrm>
        </p:grpSpPr>
        <p:sp>
          <p:nvSpPr>
            <p:cNvPr id="993" name="Google Shape;993;p85"/>
            <p:cNvSpPr/>
            <p:nvPr/>
          </p:nvSpPr>
          <p:spPr>
            <a:xfrm>
              <a:off x="525313" y="43739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4" name="Google Shape;994;p85"/>
            <p:cNvSpPr/>
            <p:nvPr/>
          </p:nvSpPr>
          <p:spPr>
            <a:xfrm>
              <a:off x="525313" y="421562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5" name="Google Shape;995;p85"/>
            <p:cNvSpPr/>
            <p:nvPr/>
          </p:nvSpPr>
          <p:spPr>
            <a:xfrm>
              <a:off x="525313" y="40572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96" name="Google Shape;996;p85"/>
          <p:cNvGrpSpPr/>
          <p:nvPr/>
        </p:nvGrpSpPr>
        <p:grpSpPr>
          <a:xfrm>
            <a:off x="3884563" y="3991263"/>
            <a:ext cx="42000" cy="371900"/>
            <a:chOff x="525313" y="4057275"/>
            <a:chExt cx="42000" cy="371900"/>
          </a:xfrm>
        </p:grpSpPr>
        <p:sp>
          <p:nvSpPr>
            <p:cNvPr id="997" name="Google Shape;997;p85"/>
            <p:cNvSpPr/>
            <p:nvPr/>
          </p:nvSpPr>
          <p:spPr>
            <a:xfrm>
              <a:off x="525313" y="43739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8" name="Google Shape;998;p85"/>
            <p:cNvSpPr/>
            <p:nvPr/>
          </p:nvSpPr>
          <p:spPr>
            <a:xfrm>
              <a:off x="525313" y="421562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9" name="Google Shape;999;p85"/>
            <p:cNvSpPr/>
            <p:nvPr/>
          </p:nvSpPr>
          <p:spPr>
            <a:xfrm>
              <a:off x="525313" y="40572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00" name="Google Shape;1000;p85"/>
          <p:cNvGrpSpPr/>
          <p:nvPr/>
        </p:nvGrpSpPr>
        <p:grpSpPr>
          <a:xfrm>
            <a:off x="5630638" y="3991263"/>
            <a:ext cx="42000" cy="371900"/>
            <a:chOff x="525313" y="4057275"/>
            <a:chExt cx="42000" cy="371900"/>
          </a:xfrm>
        </p:grpSpPr>
        <p:sp>
          <p:nvSpPr>
            <p:cNvPr id="1001" name="Google Shape;1001;p85"/>
            <p:cNvSpPr/>
            <p:nvPr/>
          </p:nvSpPr>
          <p:spPr>
            <a:xfrm>
              <a:off x="525313" y="43739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2" name="Google Shape;1002;p85"/>
            <p:cNvSpPr/>
            <p:nvPr/>
          </p:nvSpPr>
          <p:spPr>
            <a:xfrm>
              <a:off x="525313" y="40572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03" name="Google Shape;1003;p85"/>
          <p:cNvGrpSpPr/>
          <p:nvPr/>
        </p:nvGrpSpPr>
        <p:grpSpPr>
          <a:xfrm>
            <a:off x="7354438" y="3991263"/>
            <a:ext cx="42000" cy="371900"/>
            <a:chOff x="525313" y="4057275"/>
            <a:chExt cx="42000" cy="371900"/>
          </a:xfrm>
        </p:grpSpPr>
        <p:sp>
          <p:nvSpPr>
            <p:cNvPr id="1004" name="Google Shape;1004;p85"/>
            <p:cNvSpPr/>
            <p:nvPr/>
          </p:nvSpPr>
          <p:spPr>
            <a:xfrm>
              <a:off x="525313" y="43739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5" name="Google Shape;1005;p85"/>
            <p:cNvSpPr/>
            <p:nvPr/>
          </p:nvSpPr>
          <p:spPr>
            <a:xfrm>
              <a:off x="525313" y="421562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6" name="Google Shape;1006;p85"/>
            <p:cNvSpPr/>
            <p:nvPr/>
          </p:nvSpPr>
          <p:spPr>
            <a:xfrm>
              <a:off x="525313" y="4057275"/>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07" name="Google Shape;1007;p85"/>
          <p:cNvSpPr txBox="1"/>
          <p:nvPr>
            <p:ph idx="13" type="title"/>
          </p:nvPr>
        </p:nvSpPr>
        <p:spPr>
          <a:xfrm>
            <a:off x="7354449" y="2044799"/>
            <a:ext cx="1797600" cy="372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Clr>
                <a:schemeClr val="dk1"/>
              </a:buClr>
              <a:buSzPts val="1100"/>
              <a:buFont typeface="Arial"/>
              <a:buNone/>
            </a:pPr>
            <a:r>
              <a:rPr lang="en"/>
              <a:t>Post-launch </a:t>
            </a:r>
            <a:endParaRPr/>
          </a:p>
          <a:p>
            <a:pPr indent="0" lvl="0" marL="0" rtl="0" algn="l">
              <a:lnSpc>
                <a:spcPct val="80000"/>
              </a:lnSpc>
              <a:spcBef>
                <a:spcPts val="0"/>
              </a:spcBef>
              <a:spcAft>
                <a:spcPts val="0"/>
              </a:spcAft>
              <a:buClr>
                <a:schemeClr val="dk1"/>
              </a:buClr>
              <a:buSzPts val="1100"/>
              <a:buFont typeface="Arial"/>
              <a:buNone/>
            </a:pPr>
            <a:r>
              <a:rPr lang="en"/>
              <a:t>plan</a:t>
            </a:r>
            <a:endParaRPr/>
          </a:p>
        </p:txBody>
      </p:sp>
      <p:sp>
        <p:nvSpPr>
          <p:cNvPr id="1008" name="Google Shape;1008;p85"/>
          <p:cNvSpPr txBox="1"/>
          <p:nvPr>
            <p:ph idx="8" type="title"/>
          </p:nvPr>
        </p:nvSpPr>
        <p:spPr>
          <a:xfrm>
            <a:off x="5618275" y="2044800"/>
            <a:ext cx="1557900" cy="372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2700"/>
              <a:buNone/>
            </a:pPr>
            <a:r>
              <a:rPr lang="en"/>
              <a:t>Channels</a:t>
            </a:r>
            <a:endParaRPr/>
          </a:p>
        </p:txBody>
      </p:sp>
      <p:sp>
        <p:nvSpPr>
          <p:cNvPr id="1009" name="Google Shape;1009;p85"/>
          <p:cNvSpPr txBox="1"/>
          <p:nvPr>
            <p:ph idx="6" type="title"/>
          </p:nvPr>
        </p:nvSpPr>
        <p:spPr>
          <a:xfrm>
            <a:off x="3875051" y="2044800"/>
            <a:ext cx="1557900" cy="372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2700"/>
              <a:buNone/>
            </a:pPr>
            <a:r>
              <a:rPr lang="en"/>
              <a:t>Launch</a:t>
            </a:r>
            <a:endParaRPr/>
          </a:p>
        </p:txBody>
      </p:sp>
      <p:sp>
        <p:nvSpPr>
          <p:cNvPr id="1010" name="Google Shape;1010;p85"/>
          <p:cNvSpPr txBox="1"/>
          <p:nvPr>
            <p:ph idx="4" type="title"/>
          </p:nvPr>
        </p:nvSpPr>
        <p:spPr>
          <a:xfrm>
            <a:off x="2102625" y="2044800"/>
            <a:ext cx="1582500" cy="372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2700"/>
              <a:buNone/>
            </a:pPr>
            <a:r>
              <a:rPr lang="en"/>
              <a:t>Markets</a:t>
            </a:r>
            <a:endParaRPr/>
          </a:p>
        </p:txBody>
      </p:sp>
      <p:sp>
        <p:nvSpPr>
          <p:cNvPr id="1011" name="Google Shape;1011;p85"/>
          <p:cNvSpPr txBox="1"/>
          <p:nvPr>
            <p:ph idx="2" type="title"/>
          </p:nvPr>
        </p:nvSpPr>
        <p:spPr>
          <a:xfrm>
            <a:off x="488175" y="2044800"/>
            <a:ext cx="1452000" cy="372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2700"/>
              <a:buNone/>
            </a:pPr>
            <a:r>
              <a:rPr lang="en"/>
              <a:t>Objectives</a:t>
            </a:r>
            <a:endParaRPr/>
          </a:p>
        </p:txBody>
      </p:sp>
      <p:sp>
        <p:nvSpPr>
          <p:cNvPr id="1012" name="Google Shape;1012;p85"/>
          <p:cNvSpPr txBox="1"/>
          <p:nvPr>
            <p:ph type="title"/>
          </p:nvPr>
        </p:nvSpPr>
        <p:spPr>
          <a:xfrm>
            <a:off x="451900" y="843775"/>
            <a:ext cx="2968200" cy="10398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3000"/>
              <a:buNone/>
            </a:pPr>
            <a:r>
              <a:rPr lang="en"/>
              <a:t>Go-to-market</a:t>
            </a:r>
            <a:endParaRPr/>
          </a:p>
          <a:p>
            <a:pPr indent="0" lvl="0" marL="0" rtl="0" algn="l">
              <a:lnSpc>
                <a:spcPct val="80000"/>
              </a:lnSpc>
              <a:spcBef>
                <a:spcPts val="0"/>
              </a:spcBef>
              <a:spcAft>
                <a:spcPts val="0"/>
              </a:spcAft>
              <a:buSzPts val="3000"/>
              <a:buNone/>
            </a:pPr>
            <a:r>
              <a:rPr lang="en"/>
              <a:t>strategy</a:t>
            </a:r>
            <a:endParaRPr/>
          </a:p>
        </p:txBody>
      </p:sp>
      <p:sp>
        <p:nvSpPr>
          <p:cNvPr id="1013" name="Google Shape;1013;p85"/>
          <p:cNvSpPr txBox="1"/>
          <p:nvPr>
            <p:ph idx="1" type="subTitle"/>
          </p:nvPr>
        </p:nvSpPr>
        <p:spPr>
          <a:xfrm>
            <a:off x="478650" y="2476500"/>
            <a:ext cx="1374300" cy="4167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Establish how you’ll measure success</a:t>
            </a:r>
            <a:endParaRPr/>
          </a:p>
        </p:txBody>
      </p:sp>
      <p:sp>
        <p:nvSpPr>
          <p:cNvPr id="1014" name="Google Shape;1014;p85"/>
          <p:cNvSpPr txBox="1"/>
          <p:nvPr>
            <p:ph idx="3" type="subTitle"/>
          </p:nvPr>
        </p:nvSpPr>
        <p:spPr>
          <a:xfrm>
            <a:off x="2102625" y="2476488"/>
            <a:ext cx="1374300" cy="4167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Define your target audiences</a:t>
            </a:r>
            <a:endParaRPr/>
          </a:p>
        </p:txBody>
      </p:sp>
      <p:sp>
        <p:nvSpPr>
          <p:cNvPr id="1015" name="Google Shape;1015;p85"/>
          <p:cNvSpPr txBox="1"/>
          <p:nvPr>
            <p:ph idx="5" type="subTitle"/>
          </p:nvPr>
        </p:nvSpPr>
        <p:spPr>
          <a:xfrm>
            <a:off x="3875050" y="2476488"/>
            <a:ext cx="1374300" cy="4167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Envision your product launch</a:t>
            </a:r>
            <a:endParaRPr/>
          </a:p>
        </p:txBody>
      </p:sp>
      <p:sp>
        <p:nvSpPr>
          <p:cNvPr id="1016" name="Google Shape;1016;p85"/>
          <p:cNvSpPr txBox="1"/>
          <p:nvPr>
            <p:ph idx="7" type="subTitle"/>
          </p:nvPr>
        </p:nvSpPr>
        <p:spPr>
          <a:xfrm>
            <a:off x="5618263" y="2476488"/>
            <a:ext cx="1374300" cy="4167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Highlight where you’ll reach customers</a:t>
            </a:r>
            <a:endParaRPr/>
          </a:p>
        </p:txBody>
      </p:sp>
      <p:sp>
        <p:nvSpPr>
          <p:cNvPr id="1017" name="Google Shape;1017;p85"/>
          <p:cNvSpPr txBox="1"/>
          <p:nvPr>
            <p:ph idx="9" type="subTitle"/>
          </p:nvPr>
        </p:nvSpPr>
        <p:spPr>
          <a:xfrm>
            <a:off x="7354438" y="2476488"/>
            <a:ext cx="1374300" cy="4167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1100"/>
              <a:buFont typeface="Arial"/>
              <a:buNone/>
            </a:pPr>
            <a:r>
              <a:rPr lang="en"/>
              <a:t>Prepare for the for the long term</a:t>
            </a:r>
            <a:endParaRPr/>
          </a:p>
        </p:txBody>
      </p:sp>
      <p:sp>
        <p:nvSpPr>
          <p:cNvPr id="1018" name="Google Shape;1018;p85"/>
          <p:cNvSpPr txBox="1"/>
          <p:nvPr>
            <p:ph idx="14" type="subTitle"/>
          </p:nvPr>
        </p:nvSpPr>
        <p:spPr>
          <a:xfrm>
            <a:off x="478650" y="3104100"/>
            <a:ext cx="1452000" cy="612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400"/>
              </a:spcAft>
              <a:buSzPts val="1200"/>
              <a:buNone/>
            </a:pPr>
            <a:r>
              <a:rPr lang="en"/>
              <a:t>Introduce key performance indicators (KPIs). You might have only one or several.</a:t>
            </a:r>
            <a:endParaRPr/>
          </a:p>
        </p:txBody>
      </p:sp>
      <p:sp>
        <p:nvSpPr>
          <p:cNvPr id="1019" name="Google Shape;1019;p85"/>
          <p:cNvSpPr txBox="1"/>
          <p:nvPr>
            <p:ph idx="15" type="subTitle"/>
          </p:nvPr>
        </p:nvSpPr>
        <p:spPr>
          <a:xfrm>
            <a:off x="2102625" y="3104100"/>
            <a:ext cx="1582500" cy="6420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lang="en"/>
              <a:t>Refer back to your individual user personas and group them into broader target audiences.</a:t>
            </a:r>
            <a:endParaRPr/>
          </a:p>
          <a:p>
            <a:pPr indent="0" lvl="0" marL="0" rtl="0" algn="l">
              <a:spcBef>
                <a:spcPts val="400"/>
              </a:spcBef>
              <a:spcAft>
                <a:spcPts val="0"/>
              </a:spcAft>
              <a:buSzPts val="1200"/>
              <a:buNone/>
            </a:pPr>
            <a:r>
              <a:t/>
            </a:r>
            <a:endParaRPr/>
          </a:p>
        </p:txBody>
      </p:sp>
      <p:sp>
        <p:nvSpPr>
          <p:cNvPr id="1020" name="Google Shape;1020;p85"/>
          <p:cNvSpPr txBox="1"/>
          <p:nvPr>
            <p:ph idx="23" type="subTitle"/>
          </p:nvPr>
        </p:nvSpPr>
        <p:spPr>
          <a:xfrm>
            <a:off x="3875050" y="3104100"/>
            <a:ext cx="1557900" cy="732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lang="en"/>
              <a:t>Describe when and where you’ll launch, along with the people, events, or deals involved.</a:t>
            </a:r>
            <a:endParaRPr/>
          </a:p>
          <a:p>
            <a:pPr indent="0" lvl="0" marL="0" rtl="0" algn="l">
              <a:spcBef>
                <a:spcPts val="400"/>
              </a:spcBef>
              <a:spcAft>
                <a:spcPts val="0"/>
              </a:spcAft>
              <a:buSzPts val="1200"/>
              <a:buNone/>
            </a:pPr>
            <a:r>
              <a:t/>
            </a:r>
            <a:endParaRPr/>
          </a:p>
        </p:txBody>
      </p:sp>
      <p:sp>
        <p:nvSpPr>
          <p:cNvPr id="1021" name="Google Shape;1021;p85"/>
          <p:cNvSpPr txBox="1"/>
          <p:nvPr>
            <p:ph idx="16" type="subTitle"/>
          </p:nvPr>
        </p:nvSpPr>
        <p:spPr>
          <a:xfrm>
            <a:off x="5618275" y="3104109"/>
            <a:ext cx="1238400" cy="732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lang="en"/>
              <a:t>Name the channels, platforms and assets through which you’ll engage customers.</a:t>
            </a:r>
            <a:endParaRPr/>
          </a:p>
          <a:p>
            <a:pPr indent="0" lvl="0" marL="0" rtl="0" algn="l">
              <a:spcBef>
                <a:spcPts val="400"/>
              </a:spcBef>
              <a:spcAft>
                <a:spcPts val="0"/>
              </a:spcAft>
              <a:buSzPts val="1200"/>
              <a:buNone/>
            </a:pPr>
            <a:r>
              <a:t/>
            </a:r>
            <a:endParaRPr/>
          </a:p>
        </p:txBody>
      </p:sp>
      <p:sp>
        <p:nvSpPr>
          <p:cNvPr id="1022" name="Google Shape;1022;p85"/>
          <p:cNvSpPr txBox="1"/>
          <p:nvPr>
            <p:ph idx="17" type="subTitle"/>
          </p:nvPr>
        </p:nvSpPr>
        <p:spPr>
          <a:xfrm>
            <a:off x="7354450" y="3104109"/>
            <a:ext cx="1238400" cy="7323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200"/>
              <a:buNone/>
            </a:pPr>
            <a:r>
              <a:rPr lang="en"/>
              <a:t>Anticipate what will happen after you launch your product or service. </a:t>
            </a:r>
            <a:endParaRPr/>
          </a:p>
          <a:p>
            <a:pPr indent="0" lvl="0" marL="0" rtl="0" algn="l">
              <a:spcBef>
                <a:spcPts val="400"/>
              </a:spcBef>
              <a:spcAft>
                <a:spcPts val="0"/>
              </a:spcAft>
              <a:buSzPts val="1200"/>
              <a:buNone/>
            </a:pPr>
            <a:r>
              <a:t/>
            </a:r>
            <a:endParaRPr/>
          </a:p>
        </p:txBody>
      </p:sp>
      <p:sp>
        <p:nvSpPr>
          <p:cNvPr id="1023" name="Google Shape;1023;p85"/>
          <p:cNvSpPr txBox="1"/>
          <p:nvPr>
            <p:ph idx="18" type="subTitle"/>
          </p:nvPr>
        </p:nvSpPr>
        <p:spPr>
          <a:xfrm>
            <a:off x="625400" y="3960650"/>
            <a:ext cx="1139700" cy="7323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200"/>
              <a:buNone/>
            </a:pPr>
            <a:r>
              <a:rPr lang="en"/>
              <a:t>KPI 1</a:t>
            </a:r>
            <a:endParaRPr/>
          </a:p>
          <a:p>
            <a:pPr indent="0" lvl="0" marL="0" rtl="0" algn="l">
              <a:lnSpc>
                <a:spcPct val="80000"/>
              </a:lnSpc>
              <a:spcBef>
                <a:spcPts val="400"/>
              </a:spcBef>
              <a:spcAft>
                <a:spcPts val="0"/>
              </a:spcAft>
              <a:buSzPts val="1200"/>
              <a:buNone/>
            </a:pPr>
            <a:r>
              <a:rPr lang="en"/>
              <a:t>KPI 2</a:t>
            </a:r>
            <a:endParaRPr/>
          </a:p>
          <a:p>
            <a:pPr indent="0" lvl="0" marL="0" rtl="0" algn="l">
              <a:lnSpc>
                <a:spcPct val="80000"/>
              </a:lnSpc>
              <a:spcBef>
                <a:spcPts val="400"/>
              </a:spcBef>
              <a:spcAft>
                <a:spcPts val="400"/>
              </a:spcAft>
              <a:buSzPts val="1200"/>
              <a:buNone/>
            </a:pPr>
            <a:r>
              <a:rPr lang="en"/>
              <a:t>KPI 3</a:t>
            </a:r>
            <a:endParaRPr/>
          </a:p>
        </p:txBody>
      </p:sp>
      <p:sp>
        <p:nvSpPr>
          <p:cNvPr id="1024" name="Google Shape;1024;p85"/>
          <p:cNvSpPr txBox="1"/>
          <p:nvPr>
            <p:ph idx="19" type="subTitle"/>
          </p:nvPr>
        </p:nvSpPr>
        <p:spPr>
          <a:xfrm>
            <a:off x="2239700" y="3960657"/>
            <a:ext cx="1139700" cy="8133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200"/>
              <a:buNone/>
            </a:pPr>
            <a:r>
              <a:rPr lang="en"/>
              <a:t>Audience 1</a:t>
            </a:r>
            <a:endParaRPr/>
          </a:p>
          <a:p>
            <a:pPr indent="0" lvl="0" marL="0" rtl="0" algn="l">
              <a:lnSpc>
                <a:spcPct val="80000"/>
              </a:lnSpc>
              <a:spcBef>
                <a:spcPts val="400"/>
              </a:spcBef>
              <a:spcAft>
                <a:spcPts val="0"/>
              </a:spcAft>
              <a:buSzPts val="1200"/>
              <a:buNone/>
            </a:pPr>
            <a:r>
              <a:rPr lang="en"/>
              <a:t>Audience 2</a:t>
            </a:r>
            <a:endParaRPr/>
          </a:p>
          <a:p>
            <a:pPr indent="0" lvl="0" marL="0" rtl="0" algn="l">
              <a:lnSpc>
                <a:spcPct val="80000"/>
              </a:lnSpc>
              <a:spcBef>
                <a:spcPts val="400"/>
              </a:spcBef>
              <a:spcAft>
                <a:spcPts val="400"/>
              </a:spcAft>
              <a:buSzPts val="1200"/>
              <a:buNone/>
            </a:pPr>
            <a:r>
              <a:rPr lang="en"/>
              <a:t>Audience 3</a:t>
            </a:r>
            <a:endParaRPr/>
          </a:p>
        </p:txBody>
      </p:sp>
      <p:sp>
        <p:nvSpPr>
          <p:cNvPr id="1025" name="Google Shape;1025;p85"/>
          <p:cNvSpPr txBox="1"/>
          <p:nvPr>
            <p:ph idx="20" type="subTitle"/>
          </p:nvPr>
        </p:nvSpPr>
        <p:spPr>
          <a:xfrm>
            <a:off x="4021800" y="3960660"/>
            <a:ext cx="1139700" cy="897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200"/>
              <a:buNone/>
            </a:pPr>
            <a:r>
              <a:rPr lang="en"/>
              <a:t>Time and locations</a:t>
            </a:r>
            <a:endParaRPr/>
          </a:p>
          <a:p>
            <a:pPr indent="0" lvl="0" marL="0" rtl="0" algn="l">
              <a:lnSpc>
                <a:spcPct val="80000"/>
              </a:lnSpc>
              <a:spcBef>
                <a:spcPts val="400"/>
              </a:spcBef>
              <a:spcAft>
                <a:spcPts val="0"/>
              </a:spcAft>
              <a:buSzPts val="1200"/>
              <a:buNone/>
            </a:pPr>
            <a:r>
              <a:rPr lang="en"/>
              <a:t>Deals, d</a:t>
            </a:r>
            <a:r>
              <a:rPr lang="en"/>
              <a:t>iscounts</a:t>
            </a:r>
            <a:endParaRPr/>
          </a:p>
          <a:p>
            <a:pPr indent="0" lvl="0" marL="0" rtl="0" algn="l">
              <a:lnSpc>
                <a:spcPct val="80000"/>
              </a:lnSpc>
              <a:spcBef>
                <a:spcPts val="400"/>
              </a:spcBef>
              <a:spcAft>
                <a:spcPts val="0"/>
              </a:spcAft>
              <a:buSzPts val="1200"/>
              <a:buNone/>
            </a:pPr>
            <a:r>
              <a:rPr lang="en"/>
              <a:t>Ambassadors,</a:t>
            </a:r>
            <a:endParaRPr/>
          </a:p>
          <a:p>
            <a:pPr indent="0" lvl="0" marL="0" rtl="0" algn="l">
              <a:lnSpc>
                <a:spcPct val="80000"/>
              </a:lnSpc>
              <a:spcBef>
                <a:spcPts val="400"/>
              </a:spcBef>
              <a:spcAft>
                <a:spcPts val="0"/>
              </a:spcAft>
              <a:buSzPts val="1200"/>
              <a:buNone/>
            </a:pPr>
            <a:r>
              <a:rPr lang="en"/>
              <a:t>spokespeople</a:t>
            </a:r>
            <a:endParaRPr/>
          </a:p>
          <a:p>
            <a:pPr indent="0" lvl="0" marL="0" rtl="0" algn="l">
              <a:spcBef>
                <a:spcPts val="400"/>
              </a:spcBef>
              <a:spcAft>
                <a:spcPts val="0"/>
              </a:spcAft>
              <a:buSzPts val="1200"/>
              <a:buNone/>
            </a:pPr>
            <a:r>
              <a:t/>
            </a:r>
            <a:endParaRPr/>
          </a:p>
          <a:p>
            <a:pPr indent="0" lvl="0" marL="0" rtl="0" algn="l">
              <a:spcBef>
                <a:spcPts val="0"/>
              </a:spcBef>
              <a:spcAft>
                <a:spcPts val="0"/>
              </a:spcAft>
              <a:buSzPts val="1200"/>
              <a:buNone/>
            </a:pPr>
            <a:r>
              <a:t/>
            </a:r>
            <a:endParaRPr/>
          </a:p>
        </p:txBody>
      </p:sp>
      <p:sp>
        <p:nvSpPr>
          <p:cNvPr id="1026" name="Google Shape;1026;p85"/>
          <p:cNvSpPr txBox="1"/>
          <p:nvPr>
            <p:ph idx="21" type="subTitle"/>
          </p:nvPr>
        </p:nvSpPr>
        <p:spPr>
          <a:xfrm>
            <a:off x="5765025" y="3960650"/>
            <a:ext cx="1411200" cy="8970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200"/>
              <a:buNone/>
            </a:pPr>
            <a:r>
              <a:rPr lang="en"/>
              <a:t>Channel, platform, asset</a:t>
            </a:r>
            <a:endParaRPr/>
          </a:p>
          <a:p>
            <a:pPr indent="0" lvl="0" marL="0" rtl="0" algn="l">
              <a:lnSpc>
                <a:spcPct val="80000"/>
              </a:lnSpc>
              <a:spcBef>
                <a:spcPts val="400"/>
              </a:spcBef>
              <a:spcAft>
                <a:spcPts val="0"/>
              </a:spcAft>
              <a:buSzPts val="1200"/>
              <a:buNone/>
            </a:pPr>
            <a:r>
              <a:rPr lang="en"/>
              <a:t>Channel, platform, asset</a:t>
            </a:r>
            <a:endParaRPr/>
          </a:p>
          <a:p>
            <a:pPr indent="0" lvl="0" marL="0" rtl="0" algn="l">
              <a:spcBef>
                <a:spcPts val="400"/>
              </a:spcBef>
              <a:spcAft>
                <a:spcPts val="0"/>
              </a:spcAft>
              <a:buSzPts val="1200"/>
              <a:buNone/>
            </a:pPr>
            <a:r>
              <a:t/>
            </a:r>
            <a:endParaRPr/>
          </a:p>
        </p:txBody>
      </p:sp>
      <p:sp>
        <p:nvSpPr>
          <p:cNvPr id="1027" name="Google Shape;1027;p85"/>
          <p:cNvSpPr txBox="1"/>
          <p:nvPr>
            <p:ph idx="22" type="subTitle"/>
          </p:nvPr>
        </p:nvSpPr>
        <p:spPr>
          <a:xfrm>
            <a:off x="7491550" y="3960657"/>
            <a:ext cx="1139700" cy="774300"/>
          </a:xfrm>
          <a:prstGeom prst="rect">
            <a:avLst/>
          </a:prstGeom>
        </p:spPr>
        <p:txBody>
          <a:bodyPr anchorCtr="0" anchor="t" bIns="0" lIns="0" spcFirstLastPara="1" rIns="91425" wrap="square" tIns="0">
            <a:noAutofit/>
          </a:bodyPr>
          <a:lstStyle/>
          <a:p>
            <a:pPr indent="0" lvl="0" marL="0" rtl="0" algn="l">
              <a:lnSpc>
                <a:spcPct val="80000"/>
              </a:lnSpc>
              <a:spcBef>
                <a:spcPts val="0"/>
              </a:spcBef>
              <a:spcAft>
                <a:spcPts val="0"/>
              </a:spcAft>
              <a:buSzPts val="1200"/>
              <a:buNone/>
            </a:pPr>
            <a:r>
              <a:rPr lang="en"/>
              <a:t>Evaluations</a:t>
            </a:r>
            <a:endParaRPr/>
          </a:p>
          <a:p>
            <a:pPr indent="0" lvl="0" marL="0" rtl="0" algn="l">
              <a:lnSpc>
                <a:spcPct val="80000"/>
              </a:lnSpc>
              <a:spcBef>
                <a:spcPts val="400"/>
              </a:spcBef>
              <a:spcAft>
                <a:spcPts val="0"/>
              </a:spcAft>
              <a:buSzPts val="1200"/>
              <a:buNone/>
            </a:pPr>
            <a:r>
              <a:rPr lang="en"/>
              <a:t>Retrospectives</a:t>
            </a:r>
            <a:endParaRPr/>
          </a:p>
          <a:p>
            <a:pPr indent="0" lvl="0" marL="0" rtl="0" algn="l">
              <a:lnSpc>
                <a:spcPct val="80000"/>
              </a:lnSpc>
              <a:spcBef>
                <a:spcPts val="400"/>
              </a:spcBef>
              <a:spcAft>
                <a:spcPts val="0"/>
              </a:spcAft>
              <a:buSzPts val="1200"/>
              <a:buNone/>
            </a:pPr>
            <a:r>
              <a:rPr lang="en"/>
              <a:t>Downloadable content, promos</a:t>
            </a:r>
            <a:endParaRPr/>
          </a:p>
          <a:p>
            <a:pPr indent="0" lvl="0" marL="0" rtl="0" algn="l">
              <a:spcBef>
                <a:spcPts val="400"/>
              </a:spcBef>
              <a:spcAft>
                <a:spcPts val="0"/>
              </a:spcAft>
              <a:buSzPts val="1200"/>
              <a:buNone/>
            </a:pPr>
            <a:r>
              <a:t/>
            </a:r>
            <a:endParaRPr/>
          </a:p>
          <a:p>
            <a:pPr indent="0" lvl="0" marL="0" rtl="0" algn="l">
              <a:spcBef>
                <a:spcPts val="0"/>
              </a:spcBef>
              <a:spcAft>
                <a:spcPts val="0"/>
              </a:spcAft>
              <a:buSzPts val="12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1" name="Shape 1031"/>
        <p:cNvGrpSpPr/>
        <p:nvPr/>
      </p:nvGrpSpPr>
      <p:grpSpPr>
        <a:xfrm>
          <a:off x="0" y="0"/>
          <a:ext cx="0" cy="0"/>
          <a:chOff x="0" y="0"/>
          <a:chExt cx="0" cy="0"/>
        </a:xfrm>
      </p:grpSpPr>
      <p:pic>
        <p:nvPicPr>
          <p:cNvPr id="1032" name="Google Shape;1032;p86"/>
          <p:cNvPicPr preferRelativeResize="0"/>
          <p:nvPr/>
        </p:nvPicPr>
        <p:blipFill rotWithShape="1">
          <a:blip r:embed="rId3">
            <a:alphaModFix amt="80000"/>
          </a:blip>
          <a:srcRect b="23799" l="0" r="0" t="23804"/>
          <a:stretch/>
        </p:blipFill>
        <p:spPr>
          <a:xfrm>
            <a:off x="-1612" y="1968800"/>
            <a:ext cx="9144000" cy="3174600"/>
          </a:xfrm>
          <a:prstGeom prst="snip1Rect">
            <a:avLst>
              <a:gd fmla="val 18979" name="adj"/>
            </a:avLst>
          </a:prstGeom>
          <a:noFill/>
          <a:ln>
            <a:noFill/>
          </a:ln>
        </p:spPr>
      </p:pic>
      <p:sp>
        <p:nvSpPr>
          <p:cNvPr id="1033" name="Google Shape;1033;p86"/>
          <p:cNvSpPr/>
          <p:nvPr/>
        </p:nvSpPr>
        <p:spPr>
          <a:xfrm>
            <a:off x="542237" y="35289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34" name="Google Shape;1034;p86"/>
          <p:cNvSpPr/>
          <p:nvPr/>
        </p:nvSpPr>
        <p:spPr>
          <a:xfrm>
            <a:off x="542237" y="4018100"/>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35" name="Google Shape;1035;p86"/>
          <p:cNvSpPr/>
          <p:nvPr/>
        </p:nvSpPr>
        <p:spPr>
          <a:xfrm>
            <a:off x="542237" y="45072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36" name="Google Shape;1036;p86"/>
          <p:cNvSpPr/>
          <p:nvPr/>
        </p:nvSpPr>
        <p:spPr>
          <a:xfrm>
            <a:off x="2426437" y="4018100"/>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37" name="Google Shape;1037;p86"/>
          <p:cNvSpPr/>
          <p:nvPr/>
        </p:nvSpPr>
        <p:spPr>
          <a:xfrm>
            <a:off x="2426437" y="45072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38" name="Google Shape;1038;p86"/>
          <p:cNvSpPr/>
          <p:nvPr/>
        </p:nvSpPr>
        <p:spPr>
          <a:xfrm>
            <a:off x="4310637" y="4018100"/>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39" name="Google Shape;1039;p86"/>
          <p:cNvSpPr/>
          <p:nvPr/>
        </p:nvSpPr>
        <p:spPr>
          <a:xfrm>
            <a:off x="4310637" y="45072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40" name="Google Shape;1040;p86"/>
          <p:cNvSpPr/>
          <p:nvPr/>
        </p:nvSpPr>
        <p:spPr>
          <a:xfrm>
            <a:off x="6194837" y="4018100"/>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41" name="Google Shape;1041;p86"/>
          <p:cNvSpPr/>
          <p:nvPr/>
        </p:nvSpPr>
        <p:spPr>
          <a:xfrm>
            <a:off x="6194837" y="45072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42" name="Google Shape;1042;p86"/>
          <p:cNvSpPr/>
          <p:nvPr/>
        </p:nvSpPr>
        <p:spPr>
          <a:xfrm>
            <a:off x="2426437" y="35289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43" name="Google Shape;1043;p86"/>
          <p:cNvSpPr/>
          <p:nvPr/>
        </p:nvSpPr>
        <p:spPr>
          <a:xfrm>
            <a:off x="4310637" y="35289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44" name="Google Shape;1044;p86"/>
          <p:cNvSpPr/>
          <p:nvPr/>
        </p:nvSpPr>
        <p:spPr>
          <a:xfrm>
            <a:off x="6194837" y="3528962"/>
            <a:ext cx="118500" cy="103500"/>
          </a:xfrm>
          <a:prstGeom prst="homePlat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45" name="Google Shape;1045;p86"/>
          <p:cNvSpPr txBox="1"/>
          <p:nvPr>
            <p:ph idx="16" type="title"/>
          </p:nvPr>
        </p:nvSpPr>
        <p:spPr>
          <a:xfrm>
            <a:off x="439550" y="765750"/>
            <a:ext cx="5045700" cy="103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solidFill>
                  <a:schemeClr val="lt1"/>
                </a:solidFill>
              </a:rPr>
              <a:t>Establish how you’ll measure and track success</a:t>
            </a:r>
            <a:endParaRPr>
              <a:solidFill>
                <a:schemeClr val="lt1"/>
              </a:solidFill>
            </a:endParaRPr>
          </a:p>
          <a:p>
            <a:pPr indent="0" lvl="0" marL="0" rtl="0" algn="l">
              <a:spcBef>
                <a:spcPts val="0"/>
              </a:spcBef>
              <a:spcAft>
                <a:spcPts val="0"/>
              </a:spcAft>
              <a:buSzPts val="3000"/>
              <a:buNone/>
            </a:pPr>
            <a:r>
              <a:t/>
            </a:r>
            <a:endParaRPr>
              <a:solidFill>
                <a:schemeClr val="lt1"/>
              </a:solidFill>
            </a:endParaRPr>
          </a:p>
        </p:txBody>
      </p:sp>
      <p:sp>
        <p:nvSpPr>
          <p:cNvPr id="1046" name="Google Shape;1046;p86"/>
          <p:cNvSpPr txBox="1"/>
          <p:nvPr>
            <p:ph idx="17" type="subTitle"/>
          </p:nvPr>
        </p:nvSpPr>
        <p:spPr>
          <a:xfrm>
            <a:off x="446900" y="397650"/>
            <a:ext cx="5344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700"/>
              <a:buNone/>
            </a:pPr>
            <a:r>
              <a:rPr lang="en">
                <a:solidFill>
                  <a:schemeClr val="lt1"/>
                </a:solidFill>
              </a:rPr>
              <a:t>Go-to-market strategy</a:t>
            </a:r>
            <a:endParaRPr>
              <a:solidFill>
                <a:schemeClr val="lt1"/>
              </a:solidFill>
            </a:endParaRPr>
          </a:p>
          <a:p>
            <a:pPr indent="0" lvl="0" marL="0" rtl="0" algn="l">
              <a:spcBef>
                <a:spcPts val="0"/>
              </a:spcBef>
              <a:spcAft>
                <a:spcPts val="0"/>
              </a:spcAft>
              <a:buSzPts val="1700"/>
              <a:buNone/>
            </a:pPr>
            <a:r>
              <a:t/>
            </a:r>
            <a:endParaRPr>
              <a:solidFill>
                <a:schemeClr val="lt1"/>
              </a:solidFill>
            </a:endParaRPr>
          </a:p>
        </p:txBody>
      </p:sp>
      <p:sp>
        <p:nvSpPr>
          <p:cNvPr id="1047" name="Google Shape;1047;p86"/>
          <p:cNvSpPr txBox="1"/>
          <p:nvPr>
            <p:ph type="title"/>
          </p:nvPr>
        </p:nvSpPr>
        <p:spPr>
          <a:xfrm>
            <a:off x="525425" y="2247450"/>
            <a:ext cx="1624500" cy="1602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SzPts val="1300"/>
              <a:buNone/>
            </a:pPr>
            <a:r>
              <a:rPr lang="en"/>
              <a:t>Success metric 1</a:t>
            </a:r>
            <a:endParaRPr/>
          </a:p>
        </p:txBody>
      </p:sp>
      <p:sp>
        <p:nvSpPr>
          <p:cNvPr id="1048" name="Google Shape;1048;p86"/>
          <p:cNvSpPr txBox="1"/>
          <p:nvPr>
            <p:ph idx="1" type="body"/>
          </p:nvPr>
        </p:nvSpPr>
        <p:spPr>
          <a:xfrm>
            <a:off x="525425" y="2446425"/>
            <a:ext cx="1624500" cy="869700"/>
          </a:xfrm>
          <a:prstGeom prst="rect">
            <a:avLst/>
          </a:prstGeom>
        </p:spPr>
        <p:txBody>
          <a:bodyPr anchorCtr="0" anchor="t" bIns="91425" lIns="0" spcFirstLastPara="1" rIns="91425" wrap="square" tIns="91425">
            <a:noAutofit/>
          </a:bodyPr>
          <a:lstStyle/>
          <a:p>
            <a:pPr indent="0" lvl="0" marL="0" rtl="0" algn="l">
              <a:lnSpc>
                <a:spcPct val="115000"/>
              </a:lnSpc>
              <a:spcBef>
                <a:spcPts val="0"/>
              </a:spcBef>
              <a:spcAft>
                <a:spcPts val="0"/>
              </a:spcAft>
              <a:buSzPts val="1000"/>
              <a:buNone/>
            </a:pPr>
            <a:r>
              <a:rPr lang="en"/>
              <a:t>Introduce your key performance indicators (KPIs). You might have a single KPI or several.</a:t>
            </a:r>
            <a:endParaRPr/>
          </a:p>
        </p:txBody>
      </p:sp>
      <p:sp>
        <p:nvSpPr>
          <p:cNvPr id="1049" name="Google Shape;1049;p86"/>
          <p:cNvSpPr txBox="1"/>
          <p:nvPr>
            <p:ph idx="13" type="subTitle"/>
          </p:nvPr>
        </p:nvSpPr>
        <p:spPr>
          <a:xfrm>
            <a:off x="525425" y="3381375"/>
            <a:ext cx="1624500" cy="1579200"/>
          </a:xfrm>
          <a:prstGeom prst="rect">
            <a:avLst/>
          </a:prstGeom>
        </p:spPr>
        <p:txBody>
          <a:bodyPr anchorCtr="0" anchor="t" bIns="91425" lIns="274300" spcFirstLastPara="1" rIns="91425" wrap="square" tIns="91425">
            <a:noAutofit/>
          </a:bodyPr>
          <a:lstStyle/>
          <a:p>
            <a:pPr indent="0" lvl="0" marL="0" rtl="0" algn="l">
              <a:lnSpc>
                <a:spcPct val="225000"/>
              </a:lnSpc>
              <a:spcBef>
                <a:spcPts val="0"/>
              </a:spcBef>
              <a:spcAft>
                <a:spcPts val="0"/>
              </a:spcAft>
              <a:buSzPts val="1400"/>
              <a:buNone/>
            </a:pPr>
            <a:r>
              <a:rPr lang="en"/>
              <a:t>KPI 1</a:t>
            </a:r>
            <a:endParaRPr/>
          </a:p>
          <a:p>
            <a:pPr indent="0" lvl="0" marL="0" rtl="0" algn="l">
              <a:lnSpc>
                <a:spcPct val="225000"/>
              </a:lnSpc>
              <a:spcBef>
                <a:spcPts val="0"/>
              </a:spcBef>
              <a:spcAft>
                <a:spcPts val="0"/>
              </a:spcAft>
              <a:buSzPts val="1400"/>
              <a:buNone/>
            </a:pPr>
            <a:r>
              <a:rPr lang="en"/>
              <a:t>KPI 2</a:t>
            </a:r>
            <a:endParaRPr/>
          </a:p>
          <a:p>
            <a:pPr indent="0" lvl="0" marL="0" rtl="0" algn="l">
              <a:lnSpc>
                <a:spcPct val="225000"/>
              </a:lnSpc>
              <a:spcBef>
                <a:spcPts val="0"/>
              </a:spcBef>
              <a:spcAft>
                <a:spcPts val="0"/>
              </a:spcAft>
              <a:buSzPts val="1400"/>
              <a:buNone/>
            </a:pPr>
            <a:r>
              <a:rPr lang="en"/>
              <a:t>KPI 3</a:t>
            </a:r>
            <a:endParaRPr/>
          </a:p>
        </p:txBody>
      </p:sp>
      <p:sp>
        <p:nvSpPr>
          <p:cNvPr id="1050" name="Google Shape;1050;p86"/>
          <p:cNvSpPr txBox="1"/>
          <p:nvPr>
            <p:ph idx="3" type="title"/>
          </p:nvPr>
        </p:nvSpPr>
        <p:spPr>
          <a:xfrm>
            <a:off x="2409625" y="2247450"/>
            <a:ext cx="1624500" cy="1602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SzPts val="1300"/>
              <a:buNone/>
            </a:pPr>
            <a:r>
              <a:rPr lang="en"/>
              <a:t>Success metric 2</a:t>
            </a:r>
            <a:endParaRPr/>
          </a:p>
        </p:txBody>
      </p:sp>
      <p:sp>
        <p:nvSpPr>
          <p:cNvPr id="1051" name="Google Shape;1051;p86"/>
          <p:cNvSpPr txBox="1"/>
          <p:nvPr>
            <p:ph idx="4" type="body"/>
          </p:nvPr>
        </p:nvSpPr>
        <p:spPr>
          <a:xfrm>
            <a:off x="2409625" y="2446425"/>
            <a:ext cx="1624500" cy="869700"/>
          </a:xfrm>
          <a:prstGeom prst="rect">
            <a:avLst/>
          </a:prstGeom>
        </p:spPr>
        <p:txBody>
          <a:bodyPr anchorCtr="0" anchor="t" bIns="91425" lIns="0" spcFirstLastPara="1" rIns="91425" wrap="square" tIns="91425">
            <a:noAutofit/>
          </a:bodyPr>
          <a:lstStyle/>
          <a:p>
            <a:pPr indent="0" lvl="0" marL="0" rtl="0" algn="l">
              <a:lnSpc>
                <a:spcPct val="115000"/>
              </a:lnSpc>
              <a:spcBef>
                <a:spcPts val="0"/>
              </a:spcBef>
              <a:spcAft>
                <a:spcPts val="0"/>
              </a:spcAft>
              <a:buSzPts val="1000"/>
              <a:buNone/>
            </a:pPr>
            <a:r>
              <a:rPr lang="en"/>
              <a:t>Introduce your key performance indicators (KPIs). You might have a single KPI or several.</a:t>
            </a:r>
            <a:endParaRPr/>
          </a:p>
        </p:txBody>
      </p:sp>
      <p:sp>
        <p:nvSpPr>
          <p:cNvPr id="1052" name="Google Shape;1052;p86"/>
          <p:cNvSpPr txBox="1"/>
          <p:nvPr>
            <p:ph idx="5" type="title"/>
          </p:nvPr>
        </p:nvSpPr>
        <p:spPr>
          <a:xfrm>
            <a:off x="4293825" y="2247450"/>
            <a:ext cx="1624500" cy="1602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t>Success metric 3</a:t>
            </a:r>
            <a:endParaRPr/>
          </a:p>
        </p:txBody>
      </p:sp>
      <p:sp>
        <p:nvSpPr>
          <p:cNvPr id="1053" name="Google Shape;1053;p86"/>
          <p:cNvSpPr txBox="1"/>
          <p:nvPr>
            <p:ph idx="6" type="body"/>
          </p:nvPr>
        </p:nvSpPr>
        <p:spPr>
          <a:xfrm>
            <a:off x="4293825" y="2446425"/>
            <a:ext cx="1624500" cy="869700"/>
          </a:xfrm>
          <a:prstGeom prst="rect">
            <a:avLst/>
          </a:prstGeom>
        </p:spPr>
        <p:txBody>
          <a:bodyPr anchorCtr="0" anchor="t" bIns="91425" lIns="0" spcFirstLastPara="1" rIns="91425" wrap="square" tIns="91425">
            <a:noAutofit/>
          </a:bodyPr>
          <a:lstStyle/>
          <a:p>
            <a:pPr indent="0" lvl="0" marL="0" rtl="0" algn="l">
              <a:lnSpc>
                <a:spcPct val="115000"/>
              </a:lnSpc>
              <a:spcBef>
                <a:spcPts val="0"/>
              </a:spcBef>
              <a:spcAft>
                <a:spcPts val="0"/>
              </a:spcAft>
              <a:buSzPts val="1000"/>
              <a:buNone/>
            </a:pPr>
            <a:r>
              <a:rPr lang="en"/>
              <a:t>Introduce your key performance indicators (KPIs). You might have a single KPI or several.</a:t>
            </a:r>
            <a:endParaRPr/>
          </a:p>
        </p:txBody>
      </p:sp>
      <p:sp>
        <p:nvSpPr>
          <p:cNvPr id="1054" name="Google Shape;1054;p86"/>
          <p:cNvSpPr txBox="1"/>
          <p:nvPr>
            <p:ph idx="7" type="title"/>
          </p:nvPr>
        </p:nvSpPr>
        <p:spPr>
          <a:xfrm>
            <a:off x="6178025" y="2247450"/>
            <a:ext cx="1624500" cy="1602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t>Success metric 4</a:t>
            </a:r>
            <a:endParaRPr/>
          </a:p>
        </p:txBody>
      </p:sp>
      <p:sp>
        <p:nvSpPr>
          <p:cNvPr id="1055" name="Google Shape;1055;p86"/>
          <p:cNvSpPr txBox="1"/>
          <p:nvPr>
            <p:ph idx="8" type="body"/>
          </p:nvPr>
        </p:nvSpPr>
        <p:spPr>
          <a:xfrm>
            <a:off x="6178025" y="2446425"/>
            <a:ext cx="1624500" cy="869700"/>
          </a:xfrm>
          <a:prstGeom prst="rect">
            <a:avLst/>
          </a:prstGeom>
        </p:spPr>
        <p:txBody>
          <a:bodyPr anchorCtr="0" anchor="t" bIns="91425" lIns="0" spcFirstLastPara="1" rIns="91425" wrap="square" tIns="91425">
            <a:noAutofit/>
          </a:bodyPr>
          <a:lstStyle/>
          <a:p>
            <a:pPr indent="0" lvl="0" marL="0" rtl="0" algn="l">
              <a:lnSpc>
                <a:spcPct val="115000"/>
              </a:lnSpc>
              <a:spcBef>
                <a:spcPts val="0"/>
              </a:spcBef>
              <a:spcAft>
                <a:spcPts val="0"/>
              </a:spcAft>
              <a:buSzPts val="1000"/>
              <a:buNone/>
            </a:pPr>
            <a:r>
              <a:rPr lang="en"/>
              <a:t>Introduce your key performance indicators (KPIs). You might have a single KPI or several.</a:t>
            </a:r>
            <a:endParaRPr/>
          </a:p>
        </p:txBody>
      </p:sp>
      <p:sp>
        <p:nvSpPr>
          <p:cNvPr id="1056" name="Google Shape;1056;p86"/>
          <p:cNvSpPr txBox="1"/>
          <p:nvPr>
            <p:ph idx="9" type="subTitle"/>
          </p:nvPr>
        </p:nvSpPr>
        <p:spPr>
          <a:xfrm>
            <a:off x="2409625" y="3381375"/>
            <a:ext cx="1624500" cy="1579200"/>
          </a:xfrm>
          <a:prstGeom prst="rect">
            <a:avLst/>
          </a:prstGeom>
        </p:spPr>
        <p:txBody>
          <a:bodyPr anchorCtr="0" anchor="t" bIns="91425" lIns="274300" spcFirstLastPara="1" rIns="91425" wrap="square" tIns="91425">
            <a:noAutofit/>
          </a:bodyPr>
          <a:lstStyle/>
          <a:p>
            <a:pPr indent="0" lvl="0" marL="0" rtl="0" algn="l">
              <a:lnSpc>
                <a:spcPct val="225000"/>
              </a:lnSpc>
              <a:spcBef>
                <a:spcPts val="0"/>
              </a:spcBef>
              <a:spcAft>
                <a:spcPts val="0"/>
              </a:spcAft>
              <a:buSzPts val="1400"/>
              <a:buNone/>
            </a:pPr>
            <a:r>
              <a:rPr lang="en"/>
              <a:t>KPI 1</a:t>
            </a:r>
            <a:endParaRPr/>
          </a:p>
          <a:p>
            <a:pPr indent="0" lvl="0" marL="0" rtl="0" algn="l">
              <a:lnSpc>
                <a:spcPct val="225000"/>
              </a:lnSpc>
              <a:spcBef>
                <a:spcPts val="0"/>
              </a:spcBef>
              <a:spcAft>
                <a:spcPts val="0"/>
              </a:spcAft>
              <a:buSzPts val="1400"/>
              <a:buNone/>
            </a:pPr>
            <a:r>
              <a:rPr lang="en"/>
              <a:t>KPI 2</a:t>
            </a:r>
            <a:endParaRPr/>
          </a:p>
          <a:p>
            <a:pPr indent="0" lvl="0" marL="0" rtl="0" algn="l">
              <a:lnSpc>
                <a:spcPct val="225000"/>
              </a:lnSpc>
              <a:spcBef>
                <a:spcPts val="0"/>
              </a:spcBef>
              <a:spcAft>
                <a:spcPts val="0"/>
              </a:spcAft>
              <a:buSzPts val="1400"/>
              <a:buNone/>
            </a:pPr>
            <a:r>
              <a:rPr lang="en"/>
              <a:t>KPI 3</a:t>
            </a:r>
            <a:endParaRPr/>
          </a:p>
        </p:txBody>
      </p:sp>
      <p:sp>
        <p:nvSpPr>
          <p:cNvPr id="1057" name="Google Shape;1057;p86"/>
          <p:cNvSpPr txBox="1"/>
          <p:nvPr>
            <p:ph idx="14" type="subTitle"/>
          </p:nvPr>
        </p:nvSpPr>
        <p:spPr>
          <a:xfrm>
            <a:off x="4293825" y="3381375"/>
            <a:ext cx="1624500" cy="1579200"/>
          </a:xfrm>
          <a:prstGeom prst="rect">
            <a:avLst/>
          </a:prstGeom>
        </p:spPr>
        <p:txBody>
          <a:bodyPr anchorCtr="0" anchor="t" bIns="91425" lIns="274300" spcFirstLastPara="1" rIns="91425" wrap="square" tIns="91425">
            <a:noAutofit/>
          </a:bodyPr>
          <a:lstStyle/>
          <a:p>
            <a:pPr indent="0" lvl="0" marL="0" rtl="0" algn="l">
              <a:lnSpc>
                <a:spcPct val="225000"/>
              </a:lnSpc>
              <a:spcBef>
                <a:spcPts val="0"/>
              </a:spcBef>
              <a:spcAft>
                <a:spcPts val="0"/>
              </a:spcAft>
              <a:buSzPts val="1400"/>
              <a:buNone/>
            </a:pPr>
            <a:r>
              <a:rPr lang="en"/>
              <a:t>KPI 1</a:t>
            </a:r>
            <a:endParaRPr/>
          </a:p>
          <a:p>
            <a:pPr indent="0" lvl="0" marL="0" rtl="0" algn="l">
              <a:lnSpc>
                <a:spcPct val="225000"/>
              </a:lnSpc>
              <a:spcBef>
                <a:spcPts val="0"/>
              </a:spcBef>
              <a:spcAft>
                <a:spcPts val="0"/>
              </a:spcAft>
              <a:buSzPts val="1400"/>
              <a:buNone/>
            </a:pPr>
            <a:r>
              <a:rPr lang="en"/>
              <a:t>KPI 2</a:t>
            </a:r>
            <a:endParaRPr/>
          </a:p>
          <a:p>
            <a:pPr indent="0" lvl="0" marL="0" rtl="0" algn="l">
              <a:lnSpc>
                <a:spcPct val="225000"/>
              </a:lnSpc>
              <a:spcBef>
                <a:spcPts val="0"/>
              </a:spcBef>
              <a:spcAft>
                <a:spcPts val="0"/>
              </a:spcAft>
              <a:buSzPts val="1400"/>
              <a:buNone/>
            </a:pPr>
            <a:r>
              <a:rPr lang="en"/>
              <a:t>KPI 3</a:t>
            </a:r>
            <a:endParaRPr/>
          </a:p>
        </p:txBody>
      </p:sp>
      <p:sp>
        <p:nvSpPr>
          <p:cNvPr id="1058" name="Google Shape;1058;p86"/>
          <p:cNvSpPr txBox="1"/>
          <p:nvPr>
            <p:ph idx="15" type="subTitle"/>
          </p:nvPr>
        </p:nvSpPr>
        <p:spPr>
          <a:xfrm>
            <a:off x="6178025" y="3381375"/>
            <a:ext cx="1624500" cy="1579200"/>
          </a:xfrm>
          <a:prstGeom prst="rect">
            <a:avLst/>
          </a:prstGeom>
        </p:spPr>
        <p:txBody>
          <a:bodyPr anchorCtr="0" anchor="t" bIns="91425" lIns="274300" spcFirstLastPara="1" rIns="91425" wrap="square" tIns="91425">
            <a:noAutofit/>
          </a:bodyPr>
          <a:lstStyle/>
          <a:p>
            <a:pPr indent="0" lvl="0" marL="0" rtl="0" algn="l">
              <a:lnSpc>
                <a:spcPct val="225000"/>
              </a:lnSpc>
              <a:spcBef>
                <a:spcPts val="0"/>
              </a:spcBef>
              <a:spcAft>
                <a:spcPts val="0"/>
              </a:spcAft>
              <a:buSzPts val="1400"/>
              <a:buNone/>
            </a:pPr>
            <a:r>
              <a:rPr lang="en"/>
              <a:t>KPI 1</a:t>
            </a:r>
            <a:endParaRPr/>
          </a:p>
          <a:p>
            <a:pPr indent="0" lvl="0" marL="0" rtl="0" algn="l">
              <a:lnSpc>
                <a:spcPct val="225000"/>
              </a:lnSpc>
              <a:spcBef>
                <a:spcPts val="0"/>
              </a:spcBef>
              <a:spcAft>
                <a:spcPts val="0"/>
              </a:spcAft>
              <a:buSzPts val="1400"/>
              <a:buNone/>
            </a:pPr>
            <a:r>
              <a:rPr lang="en"/>
              <a:t>KPI 2</a:t>
            </a:r>
            <a:endParaRPr/>
          </a:p>
          <a:p>
            <a:pPr indent="0" lvl="0" marL="0" rtl="0" algn="l">
              <a:lnSpc>
                <a:spcPct val="225000"/>
              </a:lnSpc>
              <a:spcBef>
                <a:spcPts val="0"/>
              </a:spcBef>
              <a:spcAft>
                <a:spcPts val="0"/>
              </a:spcAft>
              <a:buSzPts val="1400"/>
              <a:buNone/>
            </a:pPr>
            <a:r>
              <a:rPr lang="en"/>
              <a:t>KPI 3</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2" name="Shape 1062"/>
        <p:cNvGrpSpPr/>
        <p:nvPr/>
      </p:nvGrpSpPr>
      <p:grpSpPr>
        <a:xfrm>
          <a:off x="0" y="0"/>
          <a:ext cx="0" cy="0"/>
          <a:chOff x="0" y="0"/>
          <a:chExt cx="0" cy="0"/>
        </a:xfrm>
      </p:grpSpPr>
      <p:sp>
        <p:nvSpPr>
          <p:cNvPr id="1063" name="Google Shape;1063;p87"/>
          <p:cNvSpPr/>
          <p:nvPr/>
        </p:nvSpPr>
        <p:spPr>
          <a:xfrm>
            <a:off x="5397148" y="2527375"/>
            <a:ext cx="1650600" cy="2119800"/>
          </a:xfrm>
          <a:prstGeom prst="snip1Rect">
            <a:avLst>
              <a:gd fmla="val 16667" name="adj"/>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64" name="Google Shape;1064;p87"/>
          <p:cNvSpPr/>
          <p:nvPr/>
        </p:nvSpPr>
        <p:spPr>
          <a:xfrm>
            <a:off x="3746696" y="2527375"/>
            <a:ext cx="1650600" cy="2119800"/>
          </a:xfrm>
          <a:prstGeom prst="snip1Rect">
            <a:avLst>
              <a:gd fmla="val 16667" name="adj"/>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65" name="Google Shape;1065;p87"/>
          <p:cNvSpPr/>
          <p:nvPr/>
        </p:nvSpPr>
        <p:spPr>
          <a:xfrm>
            <a:off x="7047601" y="2527375"/>
            <a:ext cx="1650600" cy="2119800"/>
          </a:xfrm>
          <a:prstGeom prst="snip1Rect">
            <a:avLst>
              <a:gd fmla="val 16667" name="adj"/>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66" name="Google Shape;1066;p87"/>
          <p:cNvSpPr/>
          <p:nvPr/>
        </p:nvSpPr>
        <p:spPr>
          <a:xfrm>
            <a:off x="445783" y="2527375"/>
            <a:ext cx="1650600" cy="2119800"/>
          </a:xfrm>
          <a:prstGeom prst="snip1Rect">
            <a:avLst>
              <a:gd fmla="val 16667" name="adj"/>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67" name="Google Shape;1067;p87"/>
          <p:cNvSpPr/>
          <p:nvPr/>
        </p:nvSpPr>
        <p:spPr>
          <a:xfrm>
            <a:off x="2096229" y="2527375"/>
            <a:ext cx="1650600" cy="2119800"/>
          </a:xfrm>
          <a:prstGeom prst="snip1Rect">
            <a:avLst>
              <a:gd fmla="val 16667" name="adj"/>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068" name="Google Shape;1068;p87"/>
          <p:cNvSpPr/>
          <p:nvPr/>
        </p:nvSpPr>
        <p:spPr>
          <a:xfrm>
            <a:off x="8698053" y="2527375"/>
            <a:ext cx="446100" cy="2119800"/>
          </a:xfrm>
          <a:prstGeom prst="snip1Rect">
            <a:avLst>
              <a:gd fmla="val 0" name="adj"/>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9" name="Google Shape;1069;p87"/>
          <p:cNvSpPr/>
          <p:nvPr/>
        </p:nvSpPr>
        <p:spPr>
          <a:xfrm>
            <a:off x="7625" y="2527450"/>
            <a:ext cx="438150" cy="2121700"/>
          </a:xfrm>
          <a:custGeom>
            <a:rect b="b" l="l" r="r" t="t"/>
            <a:pathLst>
              <a:path extrusionOk="0" h="84868" w="17526">
                <a:moveTo>
                  <a:pt x="0" y="84868"/>
                </a:moveTo>
                <a:lnTo>
                  <a:pt x="17526" y="84868"/>
                </a:lnTo>
                <a:lnTo>
                  <a:pt x="17526" y="10954"/>
                </a:lnTo>
                <a:lnTo>
                  <a:pt x="6572" y="0"/>
                </a:lnTo>
                <a:lnTo>
                  <a:pt x="0" y="0"/>
                </a:lnTo>
                <a:close/>
              </a:path>
            </a:pathLst>
          </a:custGeom>
          <a:noFill/>
          <a:ln cap="flat" cmpd="sng" w="9525">
            <a:solidFill>
              <a:schemeClr val="accent3"/>
            </a:solidFill>
            <a:prstDash val="solid"/>
            <a:round/>
            <a:headEnd len="sm" w="sm" type="none"/>
            <a:tailEnd len="sm" w="sm" type="none"/>
          </a:ln>
        </p:spPr>
      </p:sp>
      <p:sp>
        <p:nvSpPr>
          <p:cNvPr id="1070" name="Google Shape;1070;p87"/>
          <p:cNvSpPr txBox="1"/>
          <p:nvPr>
            <p:ph type="title"/>
          </p:nvPr>
        </p:nvSpPr>
        <p:spPr>
          <a:xfrm>
            <a:off x="439550" y="765750"/>
            <a:ext cx="5045700" cy="103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t>Define your target audiences</a:t>
            </a:r>
            <a:endParaRPr/>
          </a:p>
          <a:p>
            <a:pPr indent="0" lvl="0" marL="0" rtl="0" algn="l">
              <a:lnSpc>
                <a:spcPct val="90000"/>
              </a:lnSpc>
              <a:spcBef>
                <a:spcPts val="0"/>
              </a:spcBef>
              <a:spcAft>
                <a:spcPts val="0"/>
              </a:spcAft>
              <a:buSzPts val="3000"/>
              <a:buNone/>
            </a:pPr>
            <a:r>
              <a:rPr lang="en"/>
              <a:t>and how you’ll speak to them</a:t>
            </a:r>
            <a:endParaRPr/>
          </a:p>
          <a:p>
            <a:pPr indent="0" lvl="0" marL="0" rtl="0" algn="l">
              <a:spcBef>
                <a:spcPts val="0"/>
              </a:spcBef>
              <a:spcAft>
                <a:spcPts val="0"/>
              </a:spcAft>
              <a:buSzPts val="3000"/>
              <a:buNone/>
            </a:pPr>
            <a:r>
              <a:t/>
            </a:r>
            <a:endParaRPr/>
          </a:p>
        </p:txBody>
      </p:sp>
      <p:sp>
        <p:nvSpPr>
          <p:cNvPr id="1071" name="Google Shape;1071;p87"/>
          <p:cNvSpPr txBox="1"/>
          <p:nvPr>
            <p:ph idx="2" type="title"/>
          </p:nvPr>
        </p:nvSpPr>
        <p:spPr>
          <a:xfrm>
            <a:off x="602600" y="2574475"/>
            <a:ext cx="1336800" cy="4101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SzPts val="1000"/>
              <a:buNone/>
            </a:pPr>
            <a:r>
              <a:rPr lang="en"/>
              <a:t>Segment           </a:t>
            </a:r>
            <a:r>
              <a:rPr lang="en">
                <a:solidFill>
                  <a:schemeClr val="accent3"/>
                </a:solidFill>
              </a:rPr>
              <a:t>01</a:t>
            </a:r>
            <a:endParaRPr>
              <a:solidFill>
                <a:schemeClr val="accent3"/>
              </a:solidFill>
            </a:endParaRPr>
          </a:p>
        </p:txBody>
      </p:sp>
      <p:sp>
        <p:nvSpPr>
          <p:cNvPr id="1072" name="Google Shape;1072;p87"/>
          <p:cNvSpPr txBox="1"/>
          <p:nvPr>
            <p:ph idx="3" type="body"/>
          </p:nvPr>
        </p:nvSpPr>
        <p:spPr>
          <a:xfrm>
            <a:off x="602600" y="3034200"/>
            <a:ext cx="1336800" cy="1416000"/>
          </a:xfrm>
          <a:prstGeom prst="rect">
            <a:avLst/>
          </a:prstGeom>
        </p:spPr>
        <p:txBody>
          <a:bodyPr anchorCtr="0" anchor="t" bIns="91425" lIns="0" spcFirstLastPara="1" rIns="91425" wrap="square" tIns="0">
            <a:noAutofit/>
          </a:bodyPr>
          <a:lstStyle/>
          <a:p>
            <a:pPr indent="0" lvl="0" marL="0" rtl="0" algn="l">
              <a:lnSpc>
                <a:spcPct val="100000"/>
              </a:lnSpc>
              <a:spcBef>
                <a:spcPts val="0"/>
              </a:spcBef>
              <a:spcAft>
                <a:spcPts val="0"/>
              </a:spcAft>
              <a:buSzPts val="1000"/>
              <a:buNone/>
            </a:pPr>
            <a:r>
              <a:rPr lang="en"/>
              <a:t>Describe a target audience or segment you want to reach. Identify their traits, values, behaviors, or preferences. </a:t>
            </a:r>
            <a:endParaRPr/>
          </a:p>
        </p:txBody>
      </p:sp>
      <p:sp>
        <p:nvSpPr>
          <p:cNvPr id="1073" name="Google Shape;1073;p87"/>
          <p:cNvSpPr txBox="1"/>
          <p:nvPr>
            <p:ph idx="4" type="title"/>
          </p:nvPr>
        </p:nvSpPr>
        <p:spPr>
          <a:xfrm>
            <a:off x="2253138" y="2574475"/>
            <a:ext cx="1336800" cy="4101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Segment           </a:t>
            </a:r>
            <a:r>
              <a:rPr lang="en">
                <a:solidFill>
                  <a:schemeClr val="accent3"/>
                </a:solidFill>
              </a:rPr>
              <a:t>02</a:t>
            </a:r>
            <a:endParaRPr>
              <a:solidFill>
                <a:schemeClr val="accent3"/>
              </a:solidFill>
            </a:endParaRPr>
          </a:p>
        </p:txBody>
      </p:sp>
      <p:sp>
        <p:nvSpPr>
          <p:cNvPr id="1074" name="Google Shape;1074;p87"/>
          <p:cNvSpPr txBox="1"/>
          <p:nvPr>
            <p:ph idx="5" type="body"/>
          </p:nvPr>
        </p:nvSpPr>
        <p:spPr>
          <a:xfrm>
            <a:off x="2253138" y="3034200"/>
            <a:ext cx="1336800" cy="1416000"/>
          </a:xfrm>
          <a:prstGeom prst="rect">
            <a:avLst/>
          </a:prstGeom>
        </p:spPr>
        <p:txBody>
          <a:bodyPr anchorCtr="0" anchor="t" bIns="91425" lIns="0" spcFirstLastPara="1" rIns="91425" wrap="square" tIns="0">
            <a:noAutofit/>
          </a:bodyPr>
          <a:lstStyle/>
          <a:p>
            <a:pPr indent="0" lvl="0" marL="0" rtl="0" algn="l">
              <a:lnSpc>
                <a:spcPct val="100000"/>
              </a:lnSpc>
              <a:spcBef>
                <a:spcPts val="0"/>
              </a:spcBef>
              <a:spcAft>
                <a:spcPts val="0"/>
              </a:spcAft>
              <a:buSzPts val="1000"/>
              <a:buNone/>
            </a:pPr>
            <a:r>
              <a:rPr lang="en"/>
              <a:t>While your user personas represented ideal individual customers, target audiences are wider ranges of people who share certain characteristics.</a:t>
            </a:r>
            <a:endParaRPr/>
          </a:p>
        </p:txBody>
      </p:sp>
      <p:sp>
        <p:nvSpPr>
          <p:cNvPr id="1075" name="Google Shape;1075;p87"/>
          <p:cNvSpPr txBox="1"/>
          <p:nvPr>
            <p:ph idx="6" type="title"/>
          </p:nvPr>
        </p:nvSpPr>
        <p:spPr>
          <a:xfrm>
            <a:off x="3903575" y="2574475"/>
            <a:ext cx="1336800" cy="4101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Segment           </a:t>
            </a:r>
            <a:r>
              <a:rPr lang="en">
                <a:solidFill>
                  <a:schemeClr val="accent3"/>
                </a:solidFill>
              </a:rPr>
              <a:t>03</a:t>
            </a:r>
            <a:endParaRPr>
              <a:solidFill>
                <a:schemeClr val="accent3"/>
              </a:solidFill>
            </a:endParaRPr>
          </a:p>
        </p:txBody>
      </p:sp>
      <p:sp>
        <p:nvSpPr>
          <p:cNvPr id="1076" name="Google Shape;1076;p87"/>
          <p:cNvSpPr txBox="1"/>
          <p:nvPr>
            <p:ph idx="7" type="body"/>
          </p:nvPr>
        </p:nvSpPr>
        <p:spPr>
          <a:xfrm>
            <a:off x="3903575" y="3034200"/>
            <a:ext cx="1336800" cy="1416000"/>
          </a:xfrm>
          <a:prstGeom prst="rect">
            <a:avLst/>
          </a:prstGeom>
        </p:spPr>
        <p:txBody>
          <a:bodyPr anchorCtr="0" anchor="t" bIns="91425" lIns="0" spcFirstLastPara="1" rIns="91425" wrap="square" tIns="0">
            <a:noAutofit/>
          </a:bodyPr>
          <a:lstStyle/>
          <a:p>
            <a:pPr indent="0" lvl="0" marL="0" rtl="0" algn="l">
              <a:lnSpc>
                <a:spcPct val="100000"/>
              </a:lnSpc>
              <a:spcBef>
                <a:spcPts val="0"/>
              </a:spcBef>
              <a:spcAft>
                <a:spcPts val="0"/>
              </a:spcAft>
              <a:buSzPts val="1000"/>
              <a:buNone/>
            </a:pPr>
            <a:r>
              <a:rPr lang="en"/>
              <a:t>Think about how each target audience or segment relates to your product or service, why they need it and how they’ll use it.</a:t>
            </a:r>
            <a:endParaRPr/>
          </a:p>
        </p:txBody>
      </p:sp>
      <p:sp>
        <p:nvSpPr>
          <p:cNvPr id="1077" name="Google Shape;1077;p87"/>
          <p:cNvSpPr txBox="1"/>
          <p:nvPr>
            <p:ph idx="8" type="title"/>
          </p:nvPr>
        </p:nvSpPr>
        <p:spPr>
          <a:xfrm>
            <a:off x="5554050" y="2574475"/>
            <a:ext cx="1336800" cy="4101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Segment           </a:t>
            </a:r>
            <a:r>
              <a:rPr lang="en">
                <a:solidFill>
                  <a:schemeClr val="accent3"/>
                </a:solidFill>
              </a:rPr>
              <a:t>04</a:t>
            </a:r>
            <a:endParaRPr>
              <a:solidFill>
                <a:schemeClr val="accent3"/>
              </a:solidFill>
            </a:endParaRPr>
          </a:p>
        </p:txBody>
      </p:sp>
      <p:sp>
        <p:nvSpPr>
          <p:cNvPr id="1078" name="Google Shape;1078;p87"/>
          <p:cNvSpPr txBox="1"/>
          <p:nvPr>
            <p:ph idx="9" type="body"/>
          </p:nvPr>
        </p:nvSpPr>
        <p:spPr>
          <a:xfrm>
            <a:off x="5554050" y="3034200"/>
            <a:ext cx="1336800" cy="1416000"/>
          </a:xfrm>
          <a:prstGeom prst="rect">
            <a:avLst/>
          </a:prstGeom>
        </p:spPr>
        <p:txBody>
          <a:bodyPr anchorCtr="0" anchor="t" bIns="91425" lIns="0" spcFirstLastPara="1" rIns="91425" wrap="square" tIns="0">
            <a:noAutofit/>
          </a:bodyPr>
          <a:lstStyle/>
          <a:p>
            <a:pPr indent="0" lvl="0" marL="0" rtl="0" algn="l">
              <a:lnSpc>
                <a:spcPct val="100000"/>
              </a:lnSpc>
              <a:spcBef>
                <a:spcPts val="0"/>
              </a:spcBef>
              <a:spcAft>
                <a:spcPts val="0"/>
              </a:spcAft>
              <a:buSzPts val="1000"/>
              <a:buNone/>
            </a:pPr>
            <a:r>
              <a:rPr lang="en"/>
              <a:t>Refer back to your user personas and point out what segments they belong to. This will help your presentation feel more interconnected.</a:t>
            </a:r>
            <a:endParaRPr/>
          </a:p>
        </p:txBody>
      </p:sp>
      <p:sp>
        <p:nvSpPr>
          <p:cNvPr id="1079" name="Google Shape;1079;p87"/>
          <p:cNvSpPr txBox="1"/>
          <p:nvPr>
            <p:ph idx="13" type="title"/>
          </p:nvPr>
        </p:nvSpPr>
        <p:spPr>
          <a:xfrm>
            <a:off x="7204500" y="2574475"/>
            <a:ext cx="1336800" cy="4101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Segment           </a:t>
            </a:r>
            <a:r>
              <a:rPr lang="en">
                <a:solidFill>
                  <a:schemeClr val="accent3"/>
                </a:solidFill>
              </a:rPr>
              <a:t>05</a:t>
            </a:r>
            <a:endParaRPr>
              <a:solidFill>
                <a:schemeClr val="accent3"/>
              </a:solidFill>
            </a:endParaRPr>
          </a:p>
        </p:txBody>
      </p:sp>
      <p:sp>
        <p:nvSpPr>
          <p:cNvPr id="1080" name="Google Shape;1080;p87"/>
          <p:cNvSpPr txBox="1"/>
          <p:nvPr>
            <p:ph idx="14" type="body"/>
          </p:nvPr>
        </p:nvSpPr>
        <p:spPr>
          <a:xfrm>
            <a:off x="7204500" y="3034200"/>
            <a:ext cx="1336800" cy="1416000"/>
          </a:xfrm>
          <a:prstGeom prst="rect">
            <a:avLst/>
          </a:prstGeom>
        </p:spPr>
        <p:txBody>
          <a:bodyPr anchorCtr="0" anchor="t" bIns="91425" lIns="0" spcFirstLastPara="1" rIns="91425" wrap="square" tIns="0">
            <a:noAutofit/>
          </a:bodyPr>
          <a:lstStyle/>
          <a:p>
            <a:pPr indent="0" lvl="0" marL="0" rtl="0" algn="l">
              <a:lnSpc>
                <a:spcPct val="100000"/>
              </a:lnSpc>
              <a:spcBef>
                <a:spcPts val="0"/>
              </a:spcBef>
              <a:spcAft>
                <a:spcPts val="0"/>
              </a:spcAft>
              <a:buSzPts val="1000"/>
              <a:buNone/>
            </a:pPr>
            <a:r>
              <a:rPr lang="en"/>
              <a:t>For example, a tech-savvy user persona might fall into a broader Tech Enthusiast or Industry Professional audience segment.</a:t>
            </a:r>
            <a:endParaRPr/>
          </a:p>
        </p:txBody>
      </p:sp>
      <p:sp>
        <p:nvSpPr>
          <p:cNvPr id="1081" name="Google Shape;1081;p87"/>
          <p:cNvSpPr txBox="1"/>
          <p:nvPr>
            <p:ph idx="1" type="subTitle"/>
          </p:nvPr>
        </p:nvSpPr>
        <p:spPr>
          <a:xfrm>
            <a:off x="446900" y="397650"/>
            <a:ext cx="5344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700"/>
              <a:buNone/>
            </a:pPr>
            <a:r>
              <a:rPr lang="en"/>
              <a:t>Go-to-market strategy</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5" name="Shape 1085"/>
        <p:cNvGrpSpPr/>
        <p:nvPr/>
      </p:nvGrpSpPr>
      <p:grpSpPr>
        <a:xfrm>
          <a:off x="0" y="0"/>
          <a:ext cx="0" cy="0"/>
          <a:chOff x="0" y="0"/>
          <a:chExt cx="0" cy="0"/>
        </a:xfrm>
      </p:grpSpPr>
      <p:sp>
        <p:nvSpPr>
          <p:cNvPr id="1086" name="Google Shape;1086;p88"/>
          <p:cNvSpPr/>
          <p:nvPr/>
        </p:nvSpPr>
        <p:spPr>
          <a:xfrm>
            <a:off x="345400" y="2621850"/>
            <a:ext cx="2603700" cy="2529900"/>
          </a:xfrm>
          <a:prstGeom prst="snip1Rect">
            <a:avLst>
              <a:gd fmla="val 17837" name="adj"/>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087" name="Google Shape;1087;p88"/>
          <p:cNvSpPr/>
          <p:nvPr/>
        </p:nvSpPr>
        <p:spPr>
          <a:xfrm>
            <a:off x="2933500" y="2621850"/>
            <a:ext cx="2588100" cy="2529900"/>
          </a:xfrm>
          <a:prstGeom prst="snip1Rect">
            <a:avLst>
              <a:gd fmla="val 17837"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088" name="Google Shape;1088;p88"/>
          <p:cNvSpPr/>
          <p:nvPr/>
        </p:nvSpPr>
        <p:spPr>
          <a:xfrm>
            <a:off x="5518725" y="2621850"/>
            <a:ext cx="2588100" cy="2529900"/>
          </a:xfrm>
          <a:prstGeom prst="snip1Rect">
            <a:avLst>
              <a:gd fmla="val 17837" name="adj"/>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089" name="Google Shape;1089;p88"/>
          <p:cNvSpPr txBox="1"/>
          <p:nvPr>
            <p:ph idx="5" type="title"/>
          </p:nvPr>
        </p:nvSpPr>
        <p:spPr>
          <a:xfrm>
            <a:off x="3383075" y="3619500"/>
            <a:ext cx="2111400" cy="11133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a:t>Influencers</a:t>
            </a:r>
            <a:endParaRPr/>
          </a:p>
          <a:p>
            <a:pPr indent="0" lvl="0" marL="0" rtl="0" algn="l">
              <a:lnSpc>
                <a:spcPct val="115000"/>
              </a:lnSpc>
              <a:spcBef>
                <a:spcPts val="400"/>
              </a:spcBef>
              <a:spcAft>
                <a:spcPts val="0"/>
              </a:spcAft>
              <a:buClr>
                <a:schemeClr val="dk1"/>
              </a:buClr>
              <a:buSzPts val="1100"/>
              <a:buFont typeface="Arial"/>
              <a:buNone/>
            </a:pPr>
            <a:r>
              <a:rPr lang="en"/>
              <a:t>Ambassadors</a:t>
            </a:r>
            <a:endParaRPr/>
          </a:p>
          <a:p>
            <a:pPr indent="0" lvl="0" marL="0" rtl="0" algn="l">
              <a:lnSpc>
                <a:spcPct val="115000"/>
              </a:lnSpc>
              <a:spcBef>
                <a:spcPts val="400"/>
              </a:spcBef>
              <a:spcAft>
                <a:spcPts val="0"/>
              </a:spcAft>
              <a:buClr>
                <a:schemeClr val="dk1"/>
              </a:buClr>
              <a:buSzPts val="1100"/>
              <a:buFont typeface="Arial"/>
              <a:buNone/>
            </a:pPr>
            <a:r>
              <a:rPr lang="en"/>
              <a:t>Endorsements</a:t>
            </a:r>
            <a:endParaRPr/>
          </a:p>
        </p:txBody>
      </p:sp>
      <p:sp>
        <p:nvSpPr>
          <p:cNvPr id="1090" name="Google Shape;1090;p88"/>
          <p:cNvSpPr txBox="1"/>
          <p:nvPr>
            <p:ph idx="4" type="title"/>
          </p:nvPr>
        </p:nvSpPr>
        <p:spPr>
          <a:xfrm>
            <a:off x="3222225" y="2940425"/>
            <a:ext cx="1927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Who will help launch your product?</a:t>
            </a:r>
            <a:endParaRPr/>
          </a:p>
        </p:txBody>
      </p:sp>
      <p:sp>
        <p:nvSpPr>
          <p:cNvPr id="1091" name="Google Shape;1091;p88"/>
          <p:cNvSpPr txBox="1"/>
          <p:nvPr>
            <p:ph idx="2" type="title"/>
          </p:nvPr>
        </p:nvSpPr>
        <p:spPr>
          <a:xfrm>
            <a:off x="642250" y="2940425"/>
            <a:ext cx="1927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Where will you launch your product?</a:t>
            </a:r>
            <a:endParaRPr/>
          </a:p>
        </p:txBody>
      </p:sp>
      <p:grpSp>
        <p:nvGrpSpPr>
          <p:cNvPr id="1092" name="Google Shape;1092;p88"/>
          <p:cNvGrpSpPr/>
          <p:nvPr/>
        </p:nvGrpSpPr>
        <p:grpSpPr>
          <a:xfrm>
            <a:off x="667288" y="3673950"/>
            <a:ext cx="42000" cy="523113"/>
            <a:chOff x="667288" y="3673950"/>
            <a:chExt cx="42000" cy="523113"/>
          </a:xfrm>
        </p:grpSpPr>
        <p:sp>
          <p:nvSpPr>
            <p:cNvPr id="1093" name="Google Shape;1093;p88"/>
            <p:cNvSpPr/>
            <p:nvPr/>
          </p:nvSpPr>
          <p:spPr>
            <a:xfrm>
              <a:off x="667288" y="3673950"/>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sp>
          <p:nvSpPr>
            <p:cNvPr id="1094" name="Google Shape;1094;p88"/>
            <p:cNvSpPr/>
            <p:nvPr/>
          </p:nvSpPr>
          <p:spPr>
            <a:xfrm>
              <a:off x="667288" y="390371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sp>
          <p:nvSpPr>
            <p:cNvPr id="1095" name="Google Shape;1095;p88"/>
            <p:cNvSpPr/>
            <p:nvPr/>
          </p:nvSpPr>
          <p:spPr>
            <a:xfrm>
              <a:off x="667288" y="414186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grpSp>
      <p:grpSp>
        <p:nvGrpSpPr>
          <p:cNvPr id="1096" name="Google Shape;1096;p88"/>
          <p:cNvGrpSpPr/>
          <p:nvPr/>
        </p:nvGrpSpPr>
        <p:grpSpPr>
          <a:xfrm>
            <a:off x="5814113" y="3673950"/>
            <a:ext cx="42000" cy="523113"/>
            <a:chOff x="5814113" y="3673950"/>
            <a:chExt cx="42000" cy="523113"/>
          </a:xfrm>
        </p:grpSpPr>
        <p:sp>
          <p:nvSpPr>
            <p:cNvPr id="1097" name="Google Shape;1097;p88"/>
            <p:cNvSpPr/>
            <p:nvPr/>
          </p:nvSpPr>
          <p:spPr>
            <a:xfrm>
              <a:off x="5814113" y="3673950"/>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sp>
          <p:nvSpPr>
            <p:cNvPr id="1098" name="Google Shape;1098;p88"/>
            <p:cNvSpPr/>
            <p:nvPr/>
          </p:nvSpPr>
          <p:spPr>
            <a:xfrm>
              <a:off x="5814113" y="390371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sp>
          <p:nvSpPr>
            <p:cNvPr id="1099" name="Google Shape;1099;p88"/>
            <p:cNvSpPr/>
            <p:nvPr/>
          </p:nvSpPr>
          <p:spPr>
            <a:xfrm>
              <a:off x="5814113" y="414186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grpSp>
      <p:sp>
        <p:nvSpPr>
          <p:cNvPr id="1100" name="Google Shape;1100;p88"/>
          <p:cNvSpPr txBox="1"/>
          <p:nvPr>
            <p:ph idx="1" type="subTitle"/>
          </p:nvPr>
        </p:nvSpPr>
        <p:spPr>
          <a:xfrm>
            <a:off x="462950" y="419900"/>
            <a:ext cx="5344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Go-to-market strategy</a:t>
            </a:r>
            <a:endParaRPr/>
          </a:p>
        </p:txBody>
      </p:sp>
      <p:sp>
        <p:nvSpPr>
          <p:cNvPr id="1101" name="Google Shape;1101;p88"/>
          <p:cNvSpPr txBox="1"/>
          <p:nvPr>
            <p:ph idx="3" type="title"/>
          </p:nvPr>
        </p:nvSpPr>
        <p:spPr>
          <a:xfrm>
            <a:off x="808950" y="3619500"/>
            <a:ext cx="2111400" cy="1113300"/>
          </a:xfrm>
          <a:prstGeom prst="rect">
            <a:avLst/>
          </a:prstGeom>
        </p:spPr>
        <p:txBody>
          <a:bodyPr anchorCtr="0" anchor="t" bIns="0" lIns="0" spcFirstLastPara="1" rIns="91425" wrap="square" tIns="0">
            <a:noAutofit/>
          </a:bodyPr>
          <a:lstStyle/>
          <a:p>
            <a:pPr indent="0" lvl="0" marL="0" rtl="0" algn="l">
              <a:lnSpc>
                <a:spcPct val="150000"/>
              </a:lnSpc>
              <a:spcBef>
                <a:spcPts val="0"/>
              </a:spcBef>
              <a:spcAft>
                <a:spcPts val="0"/>
              </a:spcAft>
              <a:buSzPts val="2800"/>
              <a:buNone/>
            </a:pPr>
            <a:r>
              <a:rPr lang="en"/>
              <a:t>Channels</a:t>
            </a:r>
            <a:endParaRPr/>
          </a:p>
          <a:p>
            <a:pPr indent="0" lvl="0" marL="0" rtl="0" algn="l">
              <a:lnSpc>
                <a:spcPct val="150000"/>
              </a:lnSpc>
              <a:spcBef>
                <a:spcPts val="0"/>
              </a:spcBef>
              <a:spcAft>
                <a:spcPts val="0"/>
              </a:spcAft>
              <a:buSzPts val="2800"/>
              <a:buNone/>
            </a:pPr>
            <a:r>
              <a:rPr lang="en"/>
              <a:t>Events</a:t>
            </a:r>
            <a:endParaRPr/>
          </a:p>
          <a:p>
            <a:pPr indent="0" lvl="0" marL="0" rtl="0" algn="l">
              <a:lnSpc>
                <a:spcPct val="150000"/>
              </a:lnSpc>
              <a:spcBef>
                <a:spcPts val="0"/>
              </a:spcBef>
              <a:spcAft>
                <a:spcPts val="0"/>
              </a:spcAft>
              <a:buSzPts val="2800"/>
              <a:buNone/>
            </a:pPr>
            <a:r>
              <a:rPr lang="en"/>
              <a:t>Drops</a:t>
            </a:r>
            <a:endParaRPr/>
          </a:p>
        </p:txBody>
      </p:sp>
      <p:sp>
        <p:nvSpPr>
          <p:cNvPr id="1102" name="Google Shape;1102;p88"/>
          <p:cNvSpPr txBox="1"/>
          <p:nvPr>
            <p:ph idx="6" type="title"/>
          </p:nvPr>
        </p:nvSpPr>
        <p:spPr>
          <a:xfrm>
            <a:off x="5807450" y="2940425"/>
            <a:ext cx="1927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How will you launch your product?</a:t>
            </a:r>
            <a:endParaRPr/>
          </a:p>
        </p:txBody>
      </p:sp>
      <p:grpSp>
        <p:nvGrpSpPr>
          <p:cNvPr id="1103" name="Google Shape;1103;p88"/>
          <p:cNvGrpSpPr/>
          <p:nvPr/>
        </p:nvGrpSpPr>
        <p:grpSpPr>
          <a:xfrm>
            <a:off x="3254438" y="3673950"/>
            <a:ext cx="42000" cy="523113"/>
            <a:chOff x="3254438" y="3673950"/>
            <a:chExt cx="42000" cy="523113"/>
          </a:xfrm>
        </p:grpSpPr>
        <p:sp>
          <p:nvSpPr>
            <p:cNvPr id="1104" name="Google Shape;1104;p88"/>
            <p:cNvSpPr/>
            <p:nvPr/>
          </p:nvSpPr>
          <p:spPr>
            <a:xfrm>
              <a:off x="3254438" y="3673950"/>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sp>
          <p:nvSpPr>
            <p:cNvPr id="1105" name="Google Shape;1105;p88"/>
            <p:cNvSpPr/>
            <p:nvPr/>
          </p:nvSpPr>
          <p:spPr>
            <a:xfrm>
              <a:off x="3254438" y="390371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sp>
          <p:nvSpPr>
            <p:cNvPr id="1106" name="Google Shape;1106;p88"/>
            <p:cNvSpPr/>
            <p:nvPr/>
          </p:nvSpPr>
          <p:spPr>
            <a:xfrm>
              <a:off x="3254438" y="4141863"/>
              <a:ext cx="42000" cy="55200"/>
            </a:xfrm>
            <a:prstGeom prst="homePlat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000"/>
                <a:buNone/>
              </a:pPr>
              <a:r>
                <a:t/>
              </a:r>
              <a:endParaRPr sz="1000">
                <a:solidFill>
                  <a:schemeClr val="dk1"/>
                </a:solidFill>
                <a:latin typeface="Quantico"/>
                <a:ea typeface="Quantico"/>
                <a:cs typeface="Quantico"/>
                <a:sym typeface="Quantico"/>
              </a:endParaRPr>
            </a:p>
          </p:txBody>
        </p:sp>
      </p:grpSp>
      <p:sp>
        <p:nvSpPr>
          <p:cNvPr id="1107" name="Google Shape;1107;p88"/>
          <p:cNvSpPr txBox="1"/>
          <p:nvPr>
            <p:ph idx="7" type="title"/>
          </p:nvPr>
        </p:nvSpPr>
        <p:spPr>
          <a:xfrm>
            <a:off x="5957225" y="3619500"/>
            <a:ext cx="2111400" cy="11133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a:t>Promotions</a:t>
            </a:r>
            <a:endParaRPr/>
          </a:p>
          <a:p>
            <a:pPr indent="0" lvl="0" marL="0" rtl="0" algn="l">
              <a:lnSpc>
                <a:spcPct val="115000"/>
              </a:lnSpc>
              <a:spcBef>
                <a:spcPts val="400"/>
              </a:spcBef>
              <a:spcAft>
                <a:spcPts val="0"/>
              </a:spcAft>
              <a:buClr>
                <a:schemeClr val="dk1"/>
              </a:buClr>
              <a:buSzPts val="1100"/>
              <a:buFont typeface="Arial"/>
              <a:buNone/>
            </a:pPr>
            <a:r>
              <a:rPr lang="en"/>
              <a:t>Specials</a:t>
            </a:r>
            <a:endParaRPr/>
          </a:p>
          <a:p>
            <a:pPr indent="0" lvl="0" marL="0" rtl="0" algn="l">
              <a:lnSpc>
                <a:spcPct val="115000"/>
              </a:lnSpc>
              <a:spcBef>
                <a:spcPts val="400"/>
              </a:spcBef>
              <a:spcAft>
                <a:spcPts val="0"/>
              </a:spcAft>
              <a:buClr>
                <a:schemeClr val="dk1"/>
              </a:buClr>
              <a:buSzPts val="1100"/>
              <a:buFont typeface="Arial"/>
              <a:buNone/>
            </a:pPr>
            <a:r>
              <a:rPr lang="en"/>
              <a:t>Giveaways</a:t>
            </a:r>
            <a:endParaRPr/>
          </a:p>
        </p:txBody>
      </p:sp>
      <p:sp>
        <p:nvSpPr>
          <p:cNvPr id="1108" name="Google Shape;1108;p88"/>
          <p:cNvSpPr txBox="1"/>
          <p:nvPr>
            <p:ph type="title"/>
          </p:nvPr>
        </p:nvSpPr>
        <p:spPr>
          <a:xfrm>
            <a:off x="459325" y="1827800"/>
            <a:ext cx="3977700" cy="611100"/>
          </a:xfrm>
          <a:prstGeom prst="rect">
            <a:avLst/>
          </a:prstGeom>
        </p:spPr>
        <p:txBody>
          <a:bodyPr anchorCtr="0" anchor="t" bIns="0" lIns="0" spcFirstLastPara="1" rIns="91425" wrap="square" tIns="0">
            <a:noAutofit/>
          </a:bodyPr>
          <a:lstStyle/>
          <a:p>
            <a:pPr indent="0" lvl="0" marL="0" rtl="0" algn="l">
              <a:lnSpc>
                <a:spcPct val="115000"/>
              </a:lnSpc>
              <a:spcBef>
                <a:spcPts val="0"/>
              </a:spcBef>
              <a:spcAft>
                <a:spcPts val="0"/>
              </a:spcAft>
              <a:buSzPts val="2800"/>
              <a:buNone/>
            </a:pPr>
            <a:r>
              <a:rPr lang="en"/>
              <a:t>How and when will you introduce your newest offering to the world? Give a top-level summary here, then expand below. </a:t>
            </a:r>
            <a:endParaRPr/>
          </a:p>
        </p:txBody>
      </p:sp>
      <p:sp>
        <p:nvSpPr>
          <p:cNvPr id="1109" name="Google Shape;1109;p88"/>
          <p:cNvSpPr txBox="1"/>
          <p:nvPr/>
        </p:nvSpPr>
        <p:spPr>
          <a:xfrm>
            <a:off x="1294350" y="1140450"/>
            <a:ext cx="2743200" cy="3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000"/>
              <a:buNone/>
            </a:pPr>
            <a:r>
              <a:t/>
            </a:r>
            <a:endParaRPr sz="1000">
              <a:solidFill>
                <a:schemeClr val="dk1"/>
              </a:solidFill>
            </a:endParaRPr>
          </a:p>
        </p:txBody>
      </p:sp>
      <p:sp>
        <p:nvSpPr>
          <p:cNvPr id="1110" name="Google Shape;1110;p88"/>
          <p:cNvSpPr txBox="1"/>
          <p:nvPr>
            <p:ph idx="8" type="title"/>
          </p:nvPr>
        </p:nvSpPr>
        <p:spPr>
          <a:xfrm>
            <a:off x="459325" y="788000"/>
            <a:ext cx="4648200" cy="1039800"/>
          </a:xfrm>
          <a:prstGeom prst="rect">
            <a:avLst/>
          </a:prstGeom>
        </p:spPr>
        <p:txBody>
          <a:bodyPr anchorCtr="0" anchor="t" bIns="0" lIns="0" spcFirstLastPara="1" rIns="91425" wrap="square" tIns="0">
            <a:noAutofit/>
          </a:bodyPr>
          <a:lstStyle/>
          <a:p>
            <a:pPr indent="0" lvl="0" marL="0" rtl="0" algn="l">
              <a:spcBef>
                <a:spcPts val="0"/>
              </a:spcBef>
              <a:spcAft>
                <a:spcPts val="0"/>
              </a:spcAft>
              <a:buSzPts val="3000"/>
              <a:buNone/>
            </a:pPr>
            <a:r>
              <a:rPr lang="en"/>
              <a:t>Envision your upcoming product or service launch</a:t>
            </a:r>
            <a:endParaRPr sz="2200"/>
          </a:p>
          <a:p>
            <a:pPr indent="0" lvl="0" marL="0" rtl="0" algn="l">
              <a:spcBef>
                <a:spcPts val="0"/>
              </a:spcBef>
              <a:spcAft>
                <a:spcPts val="0"/>
              </a:spcAft>
              <a:buSzPts val="3000"/>
              <a:buNone/>
            </a:pPr>
            <a:r>
              <a:t/>
            </a:r>
            <a:endParaRPr sz="22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14" name="Shape 1114"/>
        <p:cNvGrpSpPr/>
        <p:nvPr/>
      </p:nvGrpSpPr>
      <p:grpSpPr>
        <a:xfrm>
          <a:off x="0" y="0"/>
          <a:ext cx="0" cy="0"/>
          <a:chOff x="0" y="0"/>
          <a:chExt cx="0" cy="0"/>
        </a:xfrm>
      </p:grpSpPr>
      <p:sp>
        <p:nvSpPr>
          <p:cNvPr id="1115" name="Google Shape;1115;p89"/>
          <p:cNvSpPr/>
          <p:nvPr/>
        </p:nvSpPr>
        <p:spPr>
          <a:xfrm>
            <a:off x="6709050" y="1972550"/>
            <a:ext cx="2442000" cy="3177900"/>
          </a:xfrm>
          <a:prstGeom prst="snip1Rect">
            <a:avLst>
              <a:gd fmla="val 1783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116" name="Google Shape;1116;p89"/>
          <p:cNvSpPr/>
          <p:nvPr/>
        </p:nvSpPr>
        <p:spPr>
          <a:xfrm>
            <a:off x="4531622" y="1972550"/>
            <a:ext cx="2177400" cy="3177900"/>
          </a:xfrm>
          <a:prstGeom prst="snip1Rect">
            <a:avLst>
              <a:gd fmla="val 17837"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117" name="Google Shape;1117;p89"/>
          <p:cNvSpPr/>
          <p:nvPr/>
        </p:nvSpPr>
        <p:spPr>
          <a:xfrm>
            <a:off x="0" y="1980050"/>
            <a:ext cx="2350500" cy="3177900"/>
          </a:xfrm>
          <a:prstGeom prst="snip1Rect">
            <a:avLst>
              <a:gd fmla="val 17837"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118" name="Google Shape;1118;p89"/>
          <p:cNvSpPr/>
          <p:nvPr/>
        </p:nvSpPr>
        <p:spPr>
          <a:xfrm>
            <a:off x="2350500" y="1972550"/>
            <a:ext cx="2185500" cy="3177900"/>
          </a:xfrm>
          <a:prstGeom prst="snip1Rect">
            <a:avLst>
              <a:gd fmla="val 1783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119" name="Google Shape;1119;p89"/>
          <p:cNvSpPr txBox="1"/>
          <p:nvPr>
            <p:ph type="title"/>
          </p:nvPr>
        </p:nvSpPr>
        <p:spPr>
          <a:xfrm>
            <a:off x="439550" y="765750"/>
            <a:ext cx="5045700" cy="103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t>Highlight the channels where you’ll reach your customers</a:t>
            </a:r>
            <a:endParaRPr/>
          </a:p>
          <a:p>
            <a:pPr indent="0" lvl="0" marL="0" rtl="0" algn="l">
              <a:spcBef>
                <a:spcPts val="0"/>
              </a:spcBef>
              <a:spcAft>
                <a:spcPts val="0"/>
              </a:spcAft>
              <a:buSzPts val="3000"/>
              <a:buNone/>
            </a:pPr>
            <a:r>
              <a:t/>
            </a:r>
            <a:endParaRPr/>
          </a:p>
        </p:txBody>
      </p:sp>
      <p:sp>
        <p:nvSpPr>
          <p:cNvPr id="1120" name="Google Shape;1120;p89"/>
          <p:cNvSpPr txBox="1"/>
          <p:nvPr>
            <p:ph idx="1" type="subTitle"/>
          </p:nvPr>
        </p:nvSpPr>
        <p:spPr>
          <a:xfrm>
            <a:off x="446900" y="397650"/>
            <a:ext cx="5344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Clr>
                <a:schemeClr val="dk1"/>
              </a:buClr>
              <a:buSzPts val="1100"/>
              <a:buFont typeface="Arial"/>
              <a:buNone/>
            </a:pPr>
            <a:r>
              <a:rPr lang="en"/>
              <a:t>Go-to-market strategy</a:t>
            </a:r>
            <a:endParaRPr/>
          </a:p>
        </p:txBody>
      </p:sp>
      <p:sp>
        <p:nvSpPr>
          <p:cNvPr id="1121" name="Google Shape;1121;p89"/>
          <p:cNvSpPr txBox="1"/>
          <p:nvPr>
            <p:ph idx="2" type="title"/>
          </p:nvPr>
        </p:nvSpPr>
        <p:spPr>
          <a:xfrm>
            <a:off x="423025" y="2331750"/>
            <a:ext cx="16002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SzPts val="1200"/>
              <a:buNone/>
            </a:pPr>
            <a:r>
              <a:rPr lang="en"/>
              <a:t>Channel name</a:t>
            </a:r>
            <a:endParaRPr/>
          </a:p>
        </p:txBody>
      </p:sp>
      <p:sp>
        <p:nvSpPr>
          <p:cNvPr id="1122" name="Google Shape;1122;p89"/>
          <p:cNvSpPr txBox="1"/>
          <p:nvPr>
            <p:ph idx="3" type="body"/>
          </p:nvPr>
        </p:nvSpPr>
        <p:spPr>
          <a:xfrm>
            <a:off x="423025" y="2733050"/>
            <a:ext cx="1600200" cy="1957200"/>
          </a:xfrm>
          <a:prstGeom prst="rect">
            <a:avLst/>
          </a:prstGeom>
        </p:spPr>
        <p:txBody>
          <a:bodyPr anchorCtr="0" anchor="t" bIns="0" lIns="0" spcFirstLastPara="1" rIns="0" wrap="square" tIns="0">
            <a:normAutofit lnSpcReduction="10000"/>
          </a:bodyPr>
          <a:lstStyle/>
          <a:p>
            <a:pPr indent="0" lvl="0" marL="0" rtl="0" algn="l">
              <a:lnSpc>
                <a:spcPct val="115000"/>
              </a:lnSpc>
              <a:spcBef>
                <a:spcPts val="0"/>
              </a:spcBef>
              <a:spcAft>
                <a:spcPts val="0"/>
              </a:spcAft>
              <a:buSzPts val="900"/>
              <a:buNone/>
            </a:pPr>
            <a:r>
              <a:rPr lang="en"/>
              <a:t>Describe the channel and its role in your campaign.</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SzPts val="900"/>
              <a:buNone/>
            </a:pPr>
            <a:r>
              <a:rPr b="1" lang="en"/>
              <a:t>Segments:</a:t>
            </a:r>
            <a:r>
              <a:rPr lang="en"/>
              <a:t> Name the target audiences you’ll reach through this channel.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SzPts val="900"/>
              <a:buNone/>
            </a:pPr>
            <a:r>
              <a:rPr b="1" lang="en"/>
              <a:t>Actions:</a:t>
            </a:r>
            <a:r>
              <a:rPr lang="en"/>
              <a:t> List what you’ll produce: videos, viral posts, thought leadership content, etc.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SzPts val="900"/>
              <a:buNone/>
            </a:pPr>
            <a:r>
              <a:rPr b="1" lang="en"/>
              <a:t>Goal:</a:t>
            </a:r>
            <a:r>
              <a:rPr lang="en"/>
              <a:t> Share your marketing objectives or calls to action.</a:t>
            </a:r>
            <a:endParaRPr/>
          </a:p>
        </p:txBody>
      </p:sp>
      <p:sp>
        <p:nvSpPr>
          <p:cNvPr id="1123" name="Google Shape;1123;p89"/>
          <p:cNvSpPr txBox="1"/>
          <p:nvPr>
            <p:ph idx="4" type="title"/>
          </p:nvPr>
        </p:nvSpPr>
        <p:spPr>
          <a:xfrm>
            <a:off x="2568575" y="2331750"/>
            <a:ext cx="17223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a:t>Channel name</a:t>
            </a:r>
            <a:endParaRPr/>
          </a:p>
        </p:txBody>
      </p:sp>
      <p:sp>
        <p:nvSpPr>
          <p:cNvPr id="1124" name="Google Shape;1124;p89"/>
          <p:cNvSpPr txBox="1"/>
          <p:nvPr>
            <p:ph idx="5" type="body"/>
          </p:nvPr>
        </p:nvSpPr>
        <p:spPr>
          <a:xfrm>
            <a:off x="2568575" y="2733050"/>
            <a:ext cx="1722300" cy="1957200"/>
          </a:xfrm>
          <a:prstGeom prst="rect">
            <a:avLst/>
          </a:prstGeom>
        </p:spPr>
        <p:txBody>
          <a:bodyPr anchorCtr="0" anchor="t" bIns="0" lIns="0" spcFirstLastPara="1" rIns="0" wrap="square" tIns="0">
            <a:normAutofit lnSpcReduction="10000"/>
          </a:bodyPr>
          <a:lstStyle/>
          <a:p>
            <a:pPr indent="0" lvl="0" marL="0" rtl="0" algn="l">
              <a:lnSpc>
                <a:spcPct val="115000"/>
              </a:lnSpc>
              <a:spcBef>
                <a:spcPts val="0"/>
              </a:spcBef>
              <a:spcAft>
                <a:spcPts val="0"/>
              </a:spcAft>
              <a:buClr>
                <a:schemeClr val="dk1"/>
              </a:buClr>
              <a:buSzPts val="1100"/>
              <a:buFont typeface="Arial"/>
              <a:buNone/>
            </a:pPr>
            <a:r>
              <a:rPr lang="en"/>
              <a:t>Describe the channel and its role in your campaign.</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Segments:</a:t>
            </a:r>
            <a:r>
              <a:rPr lang="en"/>
              <a:t> Name the target audiences you’ll reach through this channel.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Actions:</a:t>
            </a:r>
            <a:r>
              <a:rPr lang="en"/>
              <a:t> List what you’ll produce: videos, viral posts, thought leadership content, etc.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Goal:</a:t>
            </a:r>
            <a:r>
              <a:rPr lang="en"/>
              <a:t> Share your marketing objectives or calls to action.</a:t>
            </a:r>
            <a:endParaRPr/>
          </a:p>
        </p:txBody>
      </p:sp>
      <p:sp>
        <p:nvSpPr>
          <p:cNvPr id="1125" name="Google Shape;1125;p89"/>
          <p:cNvSpPr txBox="1"/>
          <p:nvPr>
            <p:ph idx="6" type="title"/>
          </p:nvPr>
        </p:nvSpPr>
        <p:spPr>
          <a:xfrm>
            <a:off x="4751950" y="2331750"/>
            <a:ext cx="17223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a:t>Channel name</a:t>
            </a:r>
            <a:endParaRPr/>
          </a:p>
        </p:txBody>
      </p:sp>
      <p:sp>
        <p:nvSpPr>
          <p:cNvPr id="1126" name="Google Shape;1126;p89"/>
          <p:cNvSpPr txBox="1"/>
          <p:nvPr>
            <p:ph idx="7" type="body"/>
          </p:nvPr>
        </p:nvSpPr>
        <p:spPr>
          <a:xfrm>
            <a:off x="4751950" y="2733050"/>
            <a:ext cx="1722300" cy="1957200"/>
          </a:xfrm>
          <a:prstGeom prst="rect">
            <a:avLst/>
          </a:prstGeom>
        </p:spPr>
        <p:txBody>
          <a:bodyPr anchorCtr="0" anchor="t" bIns="0" lIns="0" spcFirstLastPara="1" rIns="0" wrap="square" tIns="0">
            <a:normAutofit lnSpcReduction="10000"/>
          </a:bodyPr>
          <a:lstStyle/>
          <a:p>
            <a:pPr indent="0" lvl="0" marL="0" rtl="0" algn="l">
              <a:lnSpc>
                <a:spcPct val="115000"/>
              </a:lnSpc>
              <a:spcBef>
                <a:spcPts val="0"/>
              </a:spcBef>
              <a:spcAft>
                <a:spcPts val="0"/>
              </a:spcAft>
              <a:buClr>
                <a:schemeClr val="dk1"/>
              </a:buClr>
              <a:buSzPts val="1100"/>
              <a:buFont typeface="Arial"/>
              <a:buNone/>
            </a:pPr>
            <a:r>
              <a:rPr lang="en"/>
              <a:t>Describe the channel and its role in your campaign.</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Segments:</a:t>
            </a:r>
            <a:r>
              <a:rPr lang="en"/>
              <a:t> Name the target audiences you’ll reach through this channel.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Actions:</a:t>
            </a:r>
            <a:r>
              <a:rPr lang="en"/>
              <a:t> List what you’ll produce: videos, viral posts, thought leadership content, etc.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Goal:</a:t>
            </a:r>
            <a:r>
              <a:rPr lang="en"/>
              <a:t> Share your marketing objectives or calls to action.</a:t>
            </a:r>
            <a:endParaRPr/>
          </a:p>
        </p:txBody>
      </p:sp>
      <p:sp>
        <p:nvSpPr>
          <p:cNvPr id="1127" name="Google Shape;1127;p89"/>
          <p:cNvSpPr txBox="1"/>
          <p:nvPr>
            <p:ph idx="8" type="title"/>
          </p:nvPr>
        </p:nvSpPr>
        <p:spPr>
          <a:xfrm>
            <a:off x="6909425" y="2331750"/>
            <a:ext cx="1722300" cy="252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
              <a:t>Channel name</a:t>
            </a:r>
            <a:endParaRPr/>
          </a:p>
        </p:txBody>
      </p:sp>
      <p:sp>
        <p:nvSpPr>
          <p:cNvPr id="1128" name="Google Shape;1128;p89"/>
          <p:cNvSpPr txBox="1"/>
          <p:nvPr>
            <p:ph idx="9" type="body"/>
          </p:nvPr>
        </p:nvSpPr>
        <p:spPr>
          <a:xfrm>
            <a:off x="6855900" y="2733050"/>
            <a:ext cx="1722300" cy="1957200"/>
          </a:xfrm>
          <a:prstGeom prst="rect">
            <a:avLst/>
          </a:prstGeom>
        </p:spPr>
        <p:txBody>
          <a:bodyPr anchorCtr="0" anchor="t" bIns="0" lIns="0" spcFirstLastPara="1" rIns="0" wrap="square" tIns="0">
            <a:normAutofit lnSpcReduction="10000"/>
          </a:bodyPr>
          <a:lstStyle/>
          <a:p>
            <a:pPr indent="0" lvl="0" marL="0" rtl="0" algn="l">
              <a:lnSpc>
                <a:spcPct val="115000"/>
              </a:lnSpc>
              <a:spcBef>
                <a:spcPts val="0"/>
              </a:spcBef>
              <a:spcAft>
                <a:spcPts val="0"/>
              </a:spcAft>
              <a:buClr>
                <a:schemeClr val="dk1"/>
              </a:buClr>
              <a:buSzPts val="1100"/>
              <a:buFont typeface="Arial"/>
              <a:buNone/>
            </a:pPr>
            <a:r>
              <a:rPr lang="en"/>
              <a:t>Describe the channel and its role in your campaign.</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Segments:</a:t>
            </a:r>
            <a:r>
              <a:rPr lang="en"/>
              <a:t> Name the target audiences you’ll reach through this channel.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Actions:</a:t>
            </a:r>
            <a:r>
              <a:rPr lang="en"/>
              <a:t> List what you’ll produce: videos, viral posts, thought leadership content, etc. </a:t>
            </a:r>
            <a:endParaRPr/>
          </a:p>
          <a:p>
            <a:pPr indent="0" lvl="0" marL="0" rtl="0" algn="l">
              <a:spcBef>
                <a:spcPts val="0"/>
              </a:spcBef>
              <a:spcAft>
                <a:spcPts val="0"/>
              </a:spcAft>
              <a:buClr>
                <a:schemeClr val="dk1"/>
              </a:buClr>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t>Goal:</a:t>
            </a:r>
            <a:r>
              <a:rPr lang="en"/>
              <a:t> Share your marketing objectives or calls to action.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32" name="Shape 1132"/>
        <p:cNvGrpSpPr/>
        <p:nvPr/>
      </p:nvGrpSpPr>
      <p:grpSpPr>
        <a:xfrm>
          <a:off x="0" y="0"/>
          <a:ext cx="0" cy="0"/>
          <a:chOff x="0" y="0"/>
          <a:chExt cx="0" cy="0"/>
        </a:xfrm>
      </p:grpSpPr>
      <p:sp>
        <p:nvSpPr>
          <p:cNvPr id="1133" name="Google Shape;1133;p90"/>
          <p:cNvSpPr/>
          <p:nvPr/>
        </p:nvSpPr>
        <p:spPr>
          <a:xfrm flipH="1">
            <a:off x="493475" y="4569306"/>
            <a:ext cx="8094600" cy="574200"/>
          </a:xfrm>
          <a:prstGeom prst="snip1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34" name="Google Shape;1134;p90"/>
          <p:cNvSpPr/>
          <p:nvPr/>
        </p:nvSpPr>
        <p:spPr>
          <a:xfrm flipH="1">
            <a:off x="493475" y="3995192"/>
            <a:ext cx="8094600" cy="574200"/>
          </a:xfrm>
          <a:prstGeom prst="snip1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35" name="Google Shape;1135;p90"/>
          <p:cNvSpPr/>
          <p:nvPr/>
        </p:nvSpPr>
        <p:spPr>
          <a:xfrm flipH="1">
            <a:off x="493474" y="3420661"/>
            <a:ext cx="8094600" cy="574200"/>
          </a:xfrm>
          <a:prstGeom prst="snip1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36" name="Google Shape;1136;p90"/>
          <p:cNvSpPr/>
          <p:nvPr/>
        </p:nvSpPr>
        <p:spPr>
          <a:xfrm flipH="1">
            <a:off x="493475" y="2859767"/>
            <a:ext cx="8094600" cy="574200"/>
          </a:xfrm>
          <a:prstGeom prst="snip1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37" name="Google Shape;1137;p90"/>
          <p:cNvSpPr/>
          <p:nvPr/>
        </p:nvSpPr>
        <p:spPr>
          <a:xfrm flipH="1">
            <a:off x="493474" y="2285236"/>
            <a:ext cx="8094600" cy="574200"/>
          </a:xfrm>
          <a:prstGeom prst="snip1Rect">
            <a:avLst>
              <a:gd fmla="val 1666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38" name="Google Shape;1138;p90"/>
          <p:cNvSpPr txBox="1"/>
          <p:nvPr>
            <p:ph idx="1" type="subTitle"/>
          </p:nvPr>
        </p:nvSpPr>
        <p:spPr>
          <a:xfrm>
            <a:off x="446900" y="397650"/>
            <a:ext cx="5344500" cy="5745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700"/>
              <a:buNone/>
            </a:pPr>
            <a:r>
              <a:rPr lang="en"/>
              <a:t>Go-to-market strategy</a:t>
            </a:r>
            <a:endParaRPr/>
          </a:p>
          <a:p>
            <a:pPr indent="0" lvl="0" marL="0" rtl="0" algn="l">
              <a:spcBef>
                <a:spcPts val="0"/>
              </a:spcBef>
              <a:spcAft>
                <a:spcPts val="0"/>
              </a:spcAft>
              <a:buSzPts val="1700"/>
              <a:buNone/>
            </a:pPr>
            <a:r>
              <a:t/>
            </a:r>
            <a:endParaRPr/>
          </a:p>
        </p:txBody>
      </p:sp>
      <p:sp>
        <p:nvSpPr>
          <p:cNvPr id="1139" name="Google Shape;1139;p90"/>
          <p:cNvSpPr txBox="1"/>
          <p:nvPr>
            <p:ph type="title"/>
          </p:nvPr>
        </p:nvSpPr>
        <p:spPr>
          <a:xfrm>
            <a:off x="439550" y="765750"/>
            <a:ext cx="5045700" cy="103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t>Marketing assets</a:t>
            </a:r>
            <a:endParaRPr/>
          </a:p>
          <a:p>
            <a:pPr indent="0" lvl="0" marL="0" rtl="0" algn="l">
              <a:spcBef>
                <a:spcPts val="0"/>
              </a:spcBef>
              <a:spcAft>
                <a:spcPts val="0"/>
              </a:spcAft>
              <a:buSzPts val="3000"/>
              <a:buNone/>
            </a:pPr>
            <a:r>
              <a:t/>
            </a:r>
            <a:endParaRPr/>
          </a:p>
          <a:p>
            <a:pPr indent="0" lvl="0" marL="0" rtl="0" algn="l">
              <a:spcBef>
                <a:spcPts val="0"/>
              </a:spcBef>
              <a:spcAft>
                <a:spcPts val="0"/>
              </a:spcAft>
              <a:buSzPts val="3000"/>
              <a:buNone/>
            </a:pPr>
            <a:r>
              <a:t/>
            </a:r>
            <a:endParaRPr/>
          </a:p>
        </p:txBody>
      </p:sp>
      <p:sp>
        <p:nvSpPr>
          <p:cNvPr id="1140" name="Google Shape;1140;p90"/>
          <p:cNvSpPr txBox="1"/>
          <p:nvPr>
            <p:ph idx="2" type="subTitle"/>
          </p:nvPr>
        </p:nvSpPr>
        <p:spPr>
          <a:xfrm>
            <a:off x="705575" y="2387975"/>
            <a:ext cx="1236900" cy="3915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Clr>
                <a:schemeClr val="dk1"/>
              </a:buClr>
              <a:buSzPts val="1000"/>
              <a:buFont typeface="Arial"/>
              <a:buNone/>
            </a:pPr>
            <a:r>
              <a:rPr lang="en" sz="1000"/>
              <a:t>Asset type 1</a:t>
            </a:r>
            <a:endParaRPr sz="1000"/>
          </a:p>
        </p:txBody>
      </p:sp>
      <p:sp>
        <p:nvSpPr>
          <p:cNvPr id="1141" name="Google Shape;1141;p90"/>
          <p:cNvSpPr txBox="1"/>
          <p:nvPr>
            <p:ph idx="3" type="subTitle"/>
          </p:nvPr>
        </p:nvSpPr>
        <p:spPr>
          <a:xfrm>
            <a:off x="705575" y="2948575"/>
            <a:ext cx="1236900" cy="3915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Clr>
                <a:schemeClr val="dk1"/>
              </a:buClr>
              <a:buSzPts val="1000"/>
              <a:buFont typeface="Arial"/>
              <a:buNone/>
            </a:pPr>
            <a:r>
              <a:rPr lang="en" sz="1000"/>
              <a:t>Asset type 2</a:t>
            </a:r>
            <a:endParaRPr sz="1000"/>
          </a:p>
        </p:txBody>
      </p:sp>
      <p:sp>
        <p:nvSpPr>
          <p:cNvPr id="1142" name="Google Shape;1142;p90"/>
          <p:cNvSpPr txBox="1"/>
          <p:nvPr>
            <p:ph idx="4" type="subTitle"/>
          </p:nvPr>
        </p:nvSpPr>
        <p:spPr>
          <a:xfrm>
            <a:off x="705575" y="3518838"/>
            <a:ext cx="1236900" cy="3915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Clr>
                <a:schemeClr val="dk1"/>
              </a:buClr>
              <a:buSzPts val="1000"/>
              <a:buFont typeface="Arial"/>
              <a:buNone/>
            </a:pPr>
            <a:r>
              <a:rPr lang="en" sz="1000"/>
              <a:t>Asset type 3</a:t>
            </a:r>
            <a:endParaRPr sz="1000"/>
          </a:p>
        </p:txBody>
      </p:sp>
      <p:sp>
        <p:nvSpPr>
          <p:cNvPr id="1143" name="Google Shape;1143;p90"/>
          <p:cNvSpPr txBox="1"/>
          <p:nvPr>
            <p:ph idx="5" type="subTitle"/>
          </p:nvPr>
        </p:nvSpPr>
        <p:spPr>
          <a:xfrm>
            <a:off x="705575" y="4092600"/>
            <a:ext cx="1236900" cy="3915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Clr>
                <a:schemeClr val="dk1"/>
              </a:buClr>
              <a:buSzPts val="1000"/>
              <a:buFont typeface="Arial"/>
              <a:buNone/>
            </a:pPr>
            <a:r>
              <a:rPr lang="en" sz="1000"/>
              <a:t>Asset type 4</a:t>
            </a:r>
            <a:endParaRPr sz="1000"/>
          </a:p>
        </p:txBody>
      </p:sp>
      <p:sp>
        <p:nvSpPr>
          <p:cNvPr id="1144" name="Google Shape;1144;p90"/>
          <p:cNvSpPr txBox="1"/>
          <p:nvPr>
            <p:ph idx="6" type="subTitle"/>
          </p:nvPr>
        </p:nvSpPr>
        <p:spPr>
          <a:xfrm>
            <a:off x="705575" y="4654250"/>
            <a:ext cx="1236900" cy="3915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Clr>
                <a:schemeClr val="dk1"/>
              </a:buClr>
              <a:buSzPts val="1000"/>
              <a:buFont typeface="Arial"/>
              <a:buNone/>
            </a:pPr>
            <a:r>
              <a:rPr lang="en" sz="1000"/>
              <a:t>Asset type 5</a:t>
            </a:r>
            <a:endParaRPr sz="1000"/>
          </a:p>
        </p:txBody>
      </p:sp>
      <p:sp>
        <p:nvSpPr>
          <p:cNvPr id="1145" name="Google Shape;1145;p90"/>
          <p:cNvSpPr txBox="1"/>
          <p:nvPr>
            <p:ph idx="7" type="body"/>
          </p:nvPr>
        </p:nvSpPr>
        <p:spPr>
          <a:xfrm>
            <a:off x="5843600" y="4634675"/>
            <a:ext cx="24771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Briefly describe the content of this asset. </a:t>
            </a:r>
            <a:endParaRPr sz="900"/>
          </a:p>
        </p:txBody>
      </p:sp>
      <p:sp>
        <p:nvSpPr>
          <p:cNvPr id="1146" name="Google Shape;1146;p90"/>
          <p:cNvSpPr txBox="1"/>
          <p:nvPr>
            <p:ph idx="8" type="body"/>
          </p:nvPr>
        </p:nvSpPr>
        <p:spPr>
          <a:xfrm>
            <a:off x="5843600" y="4088050"/>
            <a:ext cx="24771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Briefly describe the content of this asset. </a:t>
            </a:r>
            <a:endParaRPr sz="900"/>
          </a:p>
        </p:txBody>
      </p:sp>
      <p:sp>
        <p:nvSpPr>
          <p:cNvPr id="1147" name="Google Shape;1147;p90"/>
          <p:cNvSpPr txBox="1"/>
          <p:nvPr>
            <p:ph idx="9" type="body"/>
          </p:nvPr>
        </p:nvSpPr>
        <p:spPr>
          <a:xfrm>
            <a:off x="5843600" y="3509538"/>
            <a:ext cx="24771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Briefly describe the content of this asset. </a:t>
            </a:r>
            <a:endParaRPr sz="900"/>
          </a:p>
        </p:txBody>
      </p:sp>
      <p:sp>
        <p:nvSpPr>
          <p:cNvPr id="1148" name="Google Shape;1148;p90"/>
          <p:cNvSpPr txBox="1"/>
          <p:nvPr>
            <p:ph idx="13" type="body"/>
          </p:nvPr>
        </p:nvSpPr>
        <p:spPr>
          <a:xfrm>
            <a:off x="5843600" y="2948725"/>
            <a:ext cx="24771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Briefly describe the content of this asset. </a:t>
            </a:r>
            <a:endParaRPr sz="900"/>
          </a:p>
        </p:txBody>
      </p:sp>
      <p:sp>
        <p:nvSpPr>
          <p:cNvPr id="1149" name="Google Shape;1149;p90"/>
          <p:cNvSpPr txBox="1"/>
          <p:nvPr>
            <p:ph idx="14" type="title"/>
          </p:nvPr>
        </p:nvSpPr>
        <p:spPr>
          <a:xfrm>
            <a:off x="523500" y="1876038"/>
            <a:ext cx="1419000" cy="3387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000"/>
              <a:buNone/>
            </a:pPr>
            <a:r>
              <a:rPr lang="en"/>
              <a:t>Assets</a:t>
            </a:r>
            <a:endParaRPr/>
          </a:p>
        </p:txBody>
      </p:sp>
      <p:sp>
        <p:nvSpPr>
          <p:cNvPr id="1150" name="Google Shape;1150;p90"/>
          <p:cNvSpPr txBox="1"/>
          <p:nvPr>
            <p:ph idx="15" type="title"/>
          </p:nvPr>
        </p:nvSpPr>
        <p:spPr>
          <a:xfrm>
            <a:off x="2227800" y="1876038"/>
            <a:ext cx="1419000" cy="3387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000"/>
              <a:buNone/>
            </a:pPr>
            <a:r>
              <a:rPr lang="en"/>
              <a:t>Size/time</a:t>
            </a:r>
            <a:endParaRPr/>
          </a:p>
        </p:txBody>
      </p:sp>
      <p:sp>
        <p:nvSpPr>
          <p:cNvPr id="1151" name="Google Shape;1151;p90"/>
          <p:cNvSpPr txBox="1"/>
          <p:nvPr>
            <p:ph idx="16" type="title"/>
          </p:nvPr>
        </p:nvSpPr>
        <p:spPr>
          <a:xfrm>
            <a:off x="3932100" y="1876038"/>
            <a:ext cx="1419000" cy="3387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000"/>
              <a:buNone/>
            </a:pPr>
            <a:r>
              <a:rPr lang="en"/>
              <a:t>Channels</a:t>
            </a:r>
            <a:endParaRPr/>
          </a:p>
        </p:txBody>
      </p:sp>
      <p:sp>
        <p:nvSpPr>
          <p:cNvPr id="1152" name="Google Shape;1152;p90"/>
          <p:cNvSpPr txBox="1"/>
          <p:nvPr>
            <p:ph idx="17" type="title"/>
          </p:nvPr>
        </p:nvSpPr>
        <p:spPr>
          <a:xfrm>
            <a:off x="5845325" y="1876038"/>
            <a:ext cx="1419000" cy="3387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000"/>
              <a:buNone/>
            </a:pPr>
            <a:r>
              <a:rPr lang="en"/>
              <a:t>Description</a:t>
            </a:r>
            <a:endParaRPr/>
          </a:p>
        </p:txBody>
      </p:sp>
      <p:sp>
        <p:nvSpPr>
          <p:cNvPr id="1153" name="Google Shape;1153;p90"/>
          <p:cNvSpPr txBox="1"/>
          <p:nvPr>
            <p:ph idx="18" type="body"/>
          </p:nvPr>
        </p:nvSpPr>
        <p:spPr>
          <a:xfrm>
            <a:off x="3930375" y="4634677"/>
            <a:ext cx="17538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Channel names</a:t>
            </a:r>
            <a:endParaRPr sz="900"/>
          </a:p>
        </p:txBody>
      </p:sp>
      <p:sp>
        <p:nvSpPr>
          <p:cNvPr id="1154" name="Google Shape;1154;p90"/>
          <p:cNvSpPr txBox="1"/>
          <p:nvPr>
            <p:ph idx="19" type="body"/>
          </p:nvPr>
        </p:nvSpPr>
        <p:spPr>
          <a:xfrm>
            <a:off x="3930375" y="4088055"/>
            <a:ext cx="17538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Channel names</a:t>
            </a:r>
            <a:endParaRPr sz="900"/>
          </a:p>
        </p:txBody>
      </p:sp>
      <p:sp>
        <p:nvSpPr>
          <p:cNvPr id="1155" name="Google Shape;1155;p90"/>
          <p:cNvSpPr txBox="1"/>
          <p:nvPr>
            <p:ph idx="20" type="body"/>
          </p:nvPr>
        </p:nvSpPr>
        <p:spPr>
          <a:xfrm>
            <a:off x="3930375" y="3509545"/>
            <a:ext cx="17538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Channel names</a:t>
            </a:r>
            <a:endParaRPr sz="900"/>
          </a:p>
        </p:txBody>
      </p:sp>
      <p:sp>
        <p:nvSpPr>
          <p:cNvPr id="1156" name="Google Shape;1156;p90"/>
          <p:cNvSpPr txBox="1"/>
          <p:nvPr>
            <p:ph idx="21" type="body"/>
          </p:nvPr>
        </p:nvSpPr>
        <p:spPr>
          <a:xfrm>
            <a:off x="3930375" y="2948735"/>
            <a:ext cx="17538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Channel names</a:t>
            </a:r>
            <a:endParaRPr sz="900"/>
          </a:p>
        </p:txBody>
      </p:sp>
      <p:sp>
        <p:nvSpPr>
          <p:cNvPr id="1157" name="Google Shape;1157;p90"/>
          <p:cNvSpPr txBox="1"/>
          <p:nvPr>
            <p:ph idx="22" type="body"/>
          </p:nvPr>
        </p:nvSpPr>
        <p:spPr>
          <a:xfrm>
            <a:off x="2226950" y="4634675"/>
            <a:ext cx="16620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00 / 00s</a:t>
            </a:r>
            <a:endParaRPr sz="900"/>
          </a:p>
        </p:txBody>
      </p:sp>
      <p:sp>
        <p:nvSpPr>
          <p:cNvPr id="1158" name="Google Shape;1158;p90"/>
          <p:cNvSpPr txBox="1"/>
          <p:nvPr>
            <p:ph idx="23" type="body"/>
          </p:nvPr>
        </p:nvSpPr>
        <p:spPr>
          <a:xfrm>
            <a:off x="2226950" y="4088053"/>
            <a:ext cx="16620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00 / 00s</a:t>
            </a:r>
            <a:endParaRPr sz="900"/>
          </a:p>
        </p:txBody>
      </p:sp>
      <p:sp>
        <p:nvSpPr>
          <p:cNvPr id="1159" name="Google Shape;1159;p90"/>
          <p:cNvSpPr txBox="1"/>
          <p:nvPr>
            <p:ph idx="24" type="body"/>
          </p:nvPr>
        </p:nvSpPr>
        <p:spPr>
          <a:xfrm>
            <a:off x="2226950" y="3509544"/>
            <a:ext cx="16620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00 / 00s</a:t>
            </a:r>
            <a:endParaRPr sz="900"/>
          </a:p>
        </p:txBody>
      </p:sp>
      <p:sp>
        <p:nvSpPr>
          <p:cNvPr id="1160" name="Google Shape;1160;p90"/>
          <p:cNvSpPr txBox="1"/>
          <p:nvPr>
            <p:ph idx="25" type="body"/>
          </p:nvPr>
        </p:nvSpPr>
        <p:spPr>
          <a:xfrm>
            <a:off x="2226950" y="2948734"/>
            <a:ext cx="16620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00 / 00s</a:t>
            </a:r>
            <a:endParaRPr sz="900"/>
          </a:p>
        </p:txBody>
      </p:sp>
      <p:sp>
        <p:nvSpPr>
          <p:cNvPr id="1161" name="Google Shape;1161;p90"/>
          <p:cNvSpPr txBox="1"/>
          <p:nvPr>
            <p:ph idx="26" type="body"/>
          </p:nvPr>
        </p:nvSpPr>
        <p:spPr>
          <a:xfrm>
            <a:off x="5843600" y="2388163"/>
            <a:ext cx="24771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Briefly describe the content of this asset. </a:t>
            </a:r>
            <a:endParaRPr sz="900"/>
          </a:p>
        </p:txBody>
      </p:sp>
      <p:sp>
        <p:nvSpPr>
          <p:cNvPr id="1162" name="Google Shape;1162;p90"/>
          <p:cNvSpPr txBox="1"/>
          <p:nvPr>
            <p:ph idx="27" type="body"/>
          </p:nvPr>
        </p:nvSpPr>
        <p:spPr>
          <a:xfrm>
            <a:off x="3930375" y="2388175"/>
            <a:ext cx="17538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Channel names</a:t>
            </a:r>
            <a:endParaRPr sz="900"/>
          </a:p>
        </p:txBody>
      </p:sp>
      <p:sp>
        <p:nvSpPr>
          <p:cNvPr id="1163" name="Google Shape;1163;p90"/>
          <p:cNvSpPr txBox="1"/>
          <p:nvPr>
            <p:ph idx="28" type="body"/>
          </p:nvPr>
        </p:nvSpPr>
        <p:spPr>
          <a:xfrm>
            <a:off x="2226950" y="2388175"/>
            <a:ext cx="1662000" cy="41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900"/>
              <a:buFont typeface="Arial"/>
              <a:buNone/>
            </a:pPr>
            <a:r>
              <a:rPr lang="en" sz="900"/>
              <a:t>00 / 00s</a:t>
            </a:r>
            <a:endParaRPr sz="9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7" name="Shape 1167"/>
        <p:cNvGrpSpPr/>
        <p:nvPr/>
      </p:nvGrpSpPr>
      <p:grpSpPr>
        <a:xfrm>
          <a:off x="0" y="0"/>
          <a:ext cx="0" cy="0"/>
          <a:chOff x="0" y="0"/>
          <a:chExt cx="0" cy="0"/>
        </a:xfrm>
      </p:grpSpPr>
      <p:sp>
        <p:nvSpPr>
          <p:cNvPr id="1168" name="Google Shape;1168;p91"/>
          <p:cNvSpPr/>
          <p:nvPr/>
        </p:nvSpPr>
        <p:spPr>
          <a:xfrm>
            <a:off x="0" y="2218375"/>
            <a:ext cx="4533900" cy="2925000"/>
          </a:xfrm>
          <a:prstGeom prst="snip1Rect">
            <a:avLst>
              <a:gd fmla="val 7547"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69" name="Google Shape;1169;p91"/>
          <p:cNvSpPr/>
          <p:nvPr/>
        </p:nvSpPr>
        <p:spPr>
          <a:xfrm>
            <a:off x="4572000" y="2217147"/>
            <a:ext cx="4572000" cy="951900"/>
          </a:xfrm>
          <a:prstGeom prst="snip1Rect">
            <a:avLst>
              <a:gd fmla="val 24462"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70" name="Google Shape;1170;p91"/>
          <p:cNvSpPr/>
          <p:nvPr/>
        </p:nvSpPr>
        <p:spPr>
          <a:xfrm>
            <a:off x="4572000" y="3205788"/>
            <a:ext cx="4572000" cy="951900"/>
          </a:xfrm>
          <a:prstGeom prst="snip1Rect">
            <a:avLst>
              <a:gd fmla="val 24462"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71" name="Google Shape;1171;p91"/>
          <p:cNvSpPr/>
          <p:nvPr/>
        </p:nvSpPr>
        <p:spPr>
          <a:xfrm>
            <a:off x="4572000" y="4191596"/>
            <a:ext cx="4572000" cy="951900"/>
          </a:xfrm>
          <a:prstGeom prst="snip1Rect">
            <a:avLst>
              <a:gd fmla="val 24462"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Quantico"/>
              <a:ea typeface="Quantico"/>
              <a:cs typeface="Quantico"/>
              <a:sym typeface="Quantico"/>
            </a:endParaRPr>
          </a:p>
        </p:txBody>
      </p:sp>
      <p:sp>
        <p:nvSpPr>
          <p:cNvPr id="1172" name="Google Shape;1172;p91"/>
          <p:cNvSpPr txBox="1"/>
          <p:nvPr>
            <p:ph idx="4" type="title"/>
          </p:nvPr>
        </p:nvSpPr>
        <p:spPr>
          <a:xfrm>
            <a:off x="439550" y="765750"/>
            <a:ext cx="5045700" cy="1039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Clr>
                <a:schemeClr val="dk1"/>
              </a:buClr>
              <a:buSzPts val="3000"/>
              <a:buFont typeface="Arial"/>
              <a:buNone/>
            </a:pPr>
            <a:r>
              <a:rPr lang="en"/>
              <a:t>Break down your post-launch strategy</a:t>
            </a:r>
            <a:endParaRPr/>
          </a:p>
        </p:txBody>
      </p:sp>
      <p:sp>
        <p:nvSpPr>
          <p:cNvPr id="1173" name="Google Shape;1173;p91"/>
          <p:cNvSpPr txBox="1"/>
          <p:nvPr>
            <p:ph idx="4294967295" type="body"/>
          </p:nvPr>
        </p:nvSpPr>
        <p:spPr>
          <a:xfrm>
            <a:off x="5761162" y="2472057"/>
            <a:ext cx="2955900" cy="518400"/>
          </a:xfrm>
          <a:prstGeom prst="rect">
            <a:avLst/>
          </a:prstGeom>
        </p:spPr>
        <p:txBody>
          <a:bodyPr anchorCtr="0" anchor="t" bIns="0" lIns="0" spcFirstLastPara="1" rIns="91425" wrap="square" tIns="0">
            <a:noAutofit/>
          </a:bodyPr>
          <a:lstStyle/>
          <a:p>
            <a:pPr indent="0" lvl="0" marL="0" rtl="0" algn="l">
              <a:lnSpc>
                <a:spcPct val="150000"/>
              </a:lnSpc>
              <a:spcBef>
                <a:spcPts val="0"/>
              </a:spcBef>
              <a:spcAft>
                <a:spcPts val="0"/>
              </a:spcAft>
              <a:buClr>
                <a:schemeClr val="dk1"/>
              </a:buClr>
              <a:buSzPts val="1000"/>
              <a:buFont typeface="Arial"/>
              <a:buNone/>
            </a:pPr>
            <a:r>
              <a:rPr lang="en"/>
              <a:t>Tell potential investors how you plan to leverage momentum after your launch.</a:t>
            </a:r>
            <a:endParaRPr/>
          </a:p>
        </p:txBody>
      </p:sp>
      <p:sp>
        <p:nvSpPr>
          <p:cNvPr id="1174" name="Google Shape;1174;p91"/>
          <p:cNvSpPr txBox="1"/>
          <p:nvPr>
            <p:ph idx="4294967295" type="body"/>
          </p:nvPr>
        </p:nvSpPr>
        <p:spPr>
          <a:xfrm>
            <a:off x="5761162" y="3436244"/>
            <a:ext cx="2955900" cy="518400"/>
          </a:xfrm>
          <a:prstGeom prst="rect">
            <a:avLst/>
          </a:prstGeom>
        </p:spPr>
        <p:txBody>
          <a:bodyPr anchorCtr="0" anchor="t" bIns="0" lIns="0" spcFirstLastPara="1" rIns="91425" wrap="square" tIns="0">
            <a:noAutofit/>
          </a:bodyPr>
          <a:lstStyle/>
          <a:p>
            <a:pPr indent="0" lvl="0" marL="0" rtl="0" algn="l">
              <a:lnSpc>
                <a:spcPct val="150000"/>
              </a:lnSpc>
              <a:spcBef>
                <a:spcPts val="0"/>
              </a:spcBef>
              <a:spcAft>
                <a:spcPts val="0"/>
              </a:spcAft>
              <a:buClr>
                <a:schemeClr val="dk1"/>
              </a:buClr>
              <a:buSzPts val="1000"/>
              <a:buFont typeface="Arial"/>
              <a:buNone/>
            </a:pPr>
            <a:r>
              <a:rPr lang="en"/>
              <a:t>Tell potential investors how you plan to leverage momentum after your launch.</a:t>
            </a:r>
            <a:endParaRPr/>
          </a:p>
        </p:txBody>
      </p:sp>
      <p:sp>
        <p:nvSpPr>
          <p:cNvPr id="1175" name="Google Shape;1175;p91"/>
          <p:cNvSpPr txBox="1"/>
          <p:nvPr>
            <p:ph idx="4294967295" type="body"/>
          </p:nvPr>
        </p:nvSpPr>
        <p:spPr>
          <a:xfrm>
            <a:off x="5761162" y="4399826"/>
            <a:ext cx="2955900" cy="518400"/>
          </a:xfrm>
          <a:prstGeom prst="rect">
            <a:avLst/>
          </a:prstGeom>
        </p:spPr>
        <p:txBody>
          <a:bodyPr anchorCtr="0" anchor="t" bIns="0" lIns="0" spcFirstLastPara="1" rIns="91425" wrap="square" tIns="0">
            <a:noAutofit/>
          </a:bodyPr>
          <a:lstStyle/>
          <a:p>
            <a:pPr indent="0" lvl="0" marL="0" rtl="0" algn="l">
              <a:lnSpc>
                <a:spcPct val="150000"/>
              </a:lnSpc>
              <a:spcBef>
                <a:spcPts val="0"/>
              </a:spcBef>
              <a:spcAft>
                <a:spcPts val="0"/>
              </a:spcAft>
              <a:buClr>
                <a:schemeClr val="dk1"/>
              </a:buClr>
              <a:buSzPts val="1000"/>
              <a:buFont typeface="Arial"/>
              <a:buNone/>
            </a:pPr>
            <a:r>
              <a:rPr lang="en"/>
              <a:t>Tell potential investors how you plan to leverage momentum after your launch.</a:t>
            </a:r>
            <a:endParaRPr/>
          </a:p>
        </p:txBody>
      </p:sp>
      <p:sp>
        <p:nvSpPr>
          <p:cNvPr id="1176" name="Google Shape;1176;p91"/>
          <p:cNvSpPr txBox="1"/>
          <p:nvPr>
            <p:ph type="title"/>
          </p:nvPr>
        </p:nvSpPr>
        <p:spPr>
          <a:xfrm>
            <a:off x="5135225" y="2600350"/>
            <a:ext cx="554100" cy="367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2800"/>
              <a:buNone/>
            </a:pPr>
            <a:r>
              <a:rPr lang="en">
                <a:solidFill>
                  <a:schemeClr val="accent3"/>
                </a:solidFill>
              </a:rPr>
              <a:t>1</a:t>
            </a:r>
            <a:endParaRPr>
              <a:solidFill>
                <a:schemeClr val="accent3"/>
              </a:solidFill>
            </a:endParaRPr>
          </a:p>
        </p:txBody>
      </p:sp>
      <p:sp>
        <p:nvSpPr>
          <p:cNvPr id="1177" name="Google Shape;1177;p91"/>
          <p:cNvSpPr txBox="1"/>
          <p:nvPr>
            <p:ph idx="2" type="title"/>
          </p:nvPr>
        </p:nvSpPr>
        <p:spPr>
          <a:xfrm>
            <a:off x="5135225" y="3562743"/>
            <a:ext cx="554100" cy="367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2800"/>
              <a:buNone/>
            </a:pPr>
            <a:r>
              <a:rPr lang="en">
                <a:solidFill>
                  <a:schemeClr val="accent3"/>
                </a:solidFill>
              </a:rPr>
              <a:t>2</a:t>
            </a:r>
            <a:endParaRPr>
              <a:solidFill>
                <a:schemeClr val="accent3"/>
              </a:solidFill>
            </a:endParaRPr>
          </a:p>
        </p:txBody>
      </p:sp>
      <p:sp>
        <p:nvSpPr>
          <p:cNvPr id="1178" name="Google Shape;1178;p91"/>
          <p:cNvSpPr txBox="1"/>
          <p:nvPr>
            <p:ph idx="3" type="title"/>
          </p:nvPr>
        </p:nvSpPr>
        <p:spPr>
          <a:xfrm>
            <a:off x="5135225" y="4500074"/>
            <a:ext cx="554100" cy="3678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2800"/>
              <a:buNone/>
            </a:pPr>
            <a:r>
              <a:rPr lang="en">
                <a:solidFill>
                  <a:schemeClr val="accent3"/>
                </a:solidFill>
              </a:rPr>
              <a:t>3</a:t>
            </a:r>
            <a:endParaRPr>
              <a:solidFill>
                <a:schemeClr val="accent3"/>
              </a:solidFill>
            </a:endParaRPr>
          </a:p>
        </p:txBody>
      </p:sp>
      <p:sp>
        <p:nvSpPr>
          <p:cNvPr id="1179" name="Google Shape;1179;p91"/>
          <p:cNvSpPr txBox="1"/>
          <p:nvPr>
            <p:ph idx="5" type="body"/>
          </p:nvPr>
        </p:nvSpPr>
        <p:spPr>
          <a:xfrm>
            <a:off x="5761162" y="2472057"/>
            <a:ext cx="2955900" cy="5184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SzPts val="1000"/>
              <a:buNone/>
            </a:pPr>
            <a:r>
              <a:rPr lang="en"/>
              <a:t>Tell potential investors how you plan to leverage momentum after your launch. For example, you might release product updates or expand to new markets.</a:t>
            </a:r>
            <a:endParaRPr/>
          </a:p>
        </p:txBody>
      </p:sp>
      <p:sp>
        <p:nvSpPr>
          <p:cNvPr id="1180" name="Google Shape;1180;p91"/>
          <p:cNvSpPr txBox="1"/>
          <p:nvPr>
            <p:ph idx="6" type="body"/>
          </p:nvPr>
        </p:nvSpPr>
        <p:spPr>
          <a:xfrm>
            <a:off x="5761162" y="3436244"/>
            <a:ext cx="2955900" cy="5184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SzPts val="1000"/>
              <a:buNone/>
            </a:pPr>
            <a:r>
              <a:rPr lang="en"/>
              <a:t>Tell potential investors how you plan to leverage momentum after your launch. For example, you might release product updates or expand to new markets.</a:t>
            </a:r>
            <a:endParaRPr/>
          </a:p>
        </p:txBody>
      </p:sp>
      <p:sp>
        <p:nvSpPr>
          <p:cNvPr id="1181" name="Google Shape;1181;p91"/>
          <p:cNvSpPr txBox="1"/>
          <p:nvPr>
            <p:ph idx="7" type="body"/>
          </p:nvPr>
        </p:nvSpPr>
        <p:spPr>
          <a:xfrm>
            <a:off x="5761162" y="4399826"/>
            <a:ext cx="2955900" cy="518400"/>
          </a:xfrm>
          <a:prstGeom prst="rect">
            <a:avLst/>
          </a:prstGeom>
        </p:spPr>
        <p:txBody>
          <a:bodyPr anchorCtr="0" anchor="ctr" bIns="0" lIns="0" spcFirstLastPara="1" rIns="91425" wrap="square" tIns="0">
            <a:noAutofit/>
          </a:bodyPr>
          <a:lstStyle/>
          <a:p>
            <a:pPr indent="0" lvl="0" marL="0" rtl="0" algn="l">
              <a:lnSpc>
                <a:spcPct val="100000"/>
              </a:lnSpc>
              <a:spcBef>
                <a:spcPts val="0"/>
              </a:spcBef>
              <a:spcAft>
                <a:spcPts val="0"/>
              </a:spcAft>
              <a:buSzPts val="1000"/>
              <a:buNone/>
            </a:pPr>
            <a:r>
              <a:rPr lang="en"/>
              <a:t>Tell potential investors how you plan to leverage momentum after your launch. For example, you might release product updates or expand to new markets.</a:t>
            </a:r>
            <a:endParaRPr/>
          </a:p>
        </p:txBody>
      </p:sp>
      <p:sp>
        <p:nvSpPr>
          <p:cNvPr id="1182" name="Google Shape;1182;p91"/>
          <p:cNvSpPr txBox="1"/>
          <p:nvPr>
            <p:ph idx="8" type="body"/>
          </p:nvPr>
        </p:nvSpPr>
        <p:spPr>
          <a:xfrm>
            <a:off x="706399" y="2753996"/>
            <a:ext cx="3288300" cy="1731000"/>
          </a:xfrm>
          <a:prstGeom prst="rect">
            <a:avLst/>
          </a:prstGeom>
        </p:spPr>
        <p:txBody>
          <a:bodyPr anchorCtr="0" anchor="ctr" bIns="0" lIns="0" spcFirstLastPara="1" rIns="91425" wrap="square" tIns="0">
            <a:noAutofit/>
          </a:bodyPr>
          <a:lstStyle/>
          <a:p>
            <a:pPr indent="0" lvl="0" marL="0" rtl="0" algn="l">
              <a:lnSpc>
                <a:spcPct val="115000"/>
              </a:lnSpc>
              <a:spcBef>
                <a:spcPts val="0"/>
              </a:spcBef>
              <a:spcAft>
                <a:spcPts val="0"/>
              </a:spcAft>
              <a:buSzPts val="1600"/>
              <a:buNone/>
            </a:pPr>
            <a:r>
              <a:rPr lang="en"/>
              <a:t>Tell potential investors how you plan to leverage momentum after your launch. For example, you might release product updates or expand to new markets.</a:t>
            </a:r>
            <a:endParaRPr/>
          </a:p>
        </p:txBody>
      </p:sp>
      <p:sp>
        <p:nvSpPr>
          <p:cNvPr id="1183" name="Google Shape;1183;p91"/>
          <p:cNvSpPr txBox="1"/>
          <p:nvPr>
            <p:ph idx="1" type="subTitle"/>
          </p:nvPr>
        </p:nvSpPr>
        <p:spPr>
          <a:xfrm>
            <a:off x="446900" y="397650"/>
            <a:ext cx="5344500" cy="309900"/>
          </a:xfrm>
          <a:prstGeom prst="rect">
            <a:avLst/>
          </a:prstGeom>
        </p:spPr>
        <p:txBody>
          <a:bodyPr anchorCtr="0" anchor="t" bIns="0" lIns="0" spcFirstLastPara="1" rIns="91425" wrap="square" tIns="0">
            <a:noAutofit/>
          </a:bodyPr>
          <a:lstStyle/>
          <a:p>
            <a:pPr indent="0" lvl="0" marL="0" rtl="0" algn="l">
              <a:lnSpc>
                <a:spcPct val="100000"/>
              </a:lnSpc>
              <a:spcBef>
                <a:spcPts val="0"/>
              </a:spcBef>
              <a:spcAft>
                <a:spcPts val="0"/>
              </a:spcAft>
              <a:buSzPts val="1700"/>
              <a:buNone/>
            </a:pPr>
            <a:r>
              <a:rPr lang="en"/>
              <a:t>Go-to-market strategy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7" name="Shape 1187"/>
        <p:cNvGrpSpPr/>
        <p:nvPr/>
      </p:nvGrpSpPr>
      <p:grpSpPr>
        <a:xfrm>
          <a:off x="0" y="0"/>
          <a:ext cx="0" cy="0"/>
          <a:chOff x="0" y="0"/>
          <a:chExt cx="0" cy="0"/>
        </a:xfrm>
      </p:grpSpPr>
      <p:sp>
        <p:nvSpPr>
          <p:cNvPr id="1188" name="Google Shape;1188;p92"/>
          <p:cNvSpPr txBox="1"/>
          <p:nvPr>
            <p:ph type="title"/>
          </p:nvPr>
        </p:nvSpPr>
        <p:spPr>
          <a:xfrm>
            <a:off x="475075" y="486450"/>
            <a:ext cx="5101800" cy="678600"/>
          </a:xfrm>
          <a:prstGeom prst="rect">
            <a:avLst/>
          </a:prstGeom>
        </p:spPr>
        <p:txBody>
          <a:bodyPr anchorCtr="0" anchor="t" bIns="0" lIns="0" spcFirstLastPara="1" rIns="91425" wrap="square" tIns="0">
            <a:noAutofit/>
          </a:bodyPr>
          <a:lstStyle/>
          <a:p>
            <a:pPr indent="0" lvl="0" marL="0" rtl="0" algn="l">
              <a:lnSpc>
                <a:spcPct val="90000"/>
              </a:lnSpc>
              <a:spcBef>
                <a:spcPts val="0"/>
              </a:spcBef>
              <a:spcAft>
                <a:spcPts val="0"/>
              </a:spcAft>
              <a:buSzPts val="3000"/>
              <a:buNone/>
            </a:pPr>
            <a:r>
              <a:rPr lang="en"/>
              <a:t>Conclusion</a:t>
            </a:r>
            <a:endParaRPr/>
          </a:p>
        </p:txBody>
      </p:sp>
      <p:sp>
        <p:nvSpPr>
          <p:cNvPr id="1189" name="Google Shape;1189;p92"/>
          <p:cNvSpPr txBox="1"/>
          <p:nvPr>
            <p:ph idx="1" type="body"/>
          </p:nvPr>
        </p:nvSpPr>
        <p:spPr>
          <a:xfrm>
            <a:off x="3869875" y="1390075"/>
            <a:ext cx="4318200" cy="2229300"/>
          </a:xfrm>
          <a:prstGeom prst="rect">
            <a:avLst/>
          </a:prstGeom>
        </p:spPr>
        <p:txBody>
          <a:bodyPr anchorCtr="0" anchor="t" bIns="0" lIns="0" spcFirstLastPara="1" rIns="0" wrap="square" tIns="0">
            <a:noAutofit/>
          </a:bodyPr>
          <a:lstStyle/>
          <a:p>
            <a:pPr indent="0" lvl="0" marL="0" rtl="0" algn="l">
              <a:lnSpc>
                <a:spcPct val="150000"/>
              </a:lnSpc>
              <a:spcBef>
                <a:spcPts val="0"/>
              </a:spcBef>
              <a:spcAft>
                <a:spcPts val="0"/>
              </a:spcAft>
              <a:buSzPts val="1000"/>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3" name="Shape 1193"/>
        <p:cNvGrpSpPr/>
        <p:nvPr/>
      </p:nvGrpSpPr>
      <p:grpSpPr>
        <a:xfrm>
          <a:off x="0" y="0"/>
          <a:ext cx="0" cy="0"/>
          <a:chOff x="0" y="0"/>
          <a:chExt cx="0" cy="0"/>
        </a:xfrm>
      </p:grpSpPr>
      <p:sp>
        <p:nvSpPr>
          <p:cNvPr id="1194" name="Google Shape;1194;p93"/>
          <p:cNvSpPr/>
          <p:nvPr/>
        </p:nvSpPr>
        <p:spPr>
          <a:xfrm flipH="1" rot="10800000">
            <a:off x="-10550" y="-6150"/>
            <a:ext cx="4868700" cy="3121500"/>
          </a:xfrm>
          <a:prstGeom prst="snip1Rect">
            <a:avLst>
              <a:gd fmla="val 17837" name="adj"/>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latin typeface="Quantico"/>
                <a:ea typeface="Quantico"/>
                <a:cs typeface="Quantico"/>
                <a:sym typeface="Quantico"/>
              </a:rPr>
              <a:t> </a:t>
            </a:r>
            <a:endParaRPr>
              <a:solidFill>
                <a:schemeClr val="dk1"/>
              </a:solidFill>
              <a:latin typeface="Quantico"/>
              <a:ea typeface="Quantico"/>
              <a:cs typeface="Quantico"/>
              <a:sym typeface="Quantico"/>
            </a:endParaRPr>
          </a:p>
        </p:txBody>
      </p:sp>
      <p:sp>
        <p:nvSpPr>
          <p:cNvPr id="1195" name="Google Shape;1195;p93"/>
          <p:cNvSpPr txBox="1"/>
          <p:nvPr>
            <p:ph idx="4" type="title"/>
          </p:nvPr>
        </p:nvSpPr>
        <p:spPr>
          <a:xfrm>
            <a:off x="2742000" y="1633075"/>
            <a:ext cx="4794900" cy="2170200"/>
          </a:xfrm>
          <a:prstGeom prst="rect">
            <a:avLst/>
          </a:prstGeom>
        </p:spPr>
        <p:txBody>
          <a:bodyPr anchorCtr="0" anchor="ctr" bIns="0" lIns="0" spcFirstLastPara="1" rIns="91425" wrap="square" tIns="0">
            <a:noAutofit/>
          </a:bodyPr>
          <a:lstStyle/>
          <a:p>
            <a:pPr indent="0" lvl="0" marL="0" rtl="0" algn="l">
              <a:lnSpc>
                <a:spcPct val="90000"/>
              </a:lnSpc>
              <a:spcBef>
                <a:spcPts val="0"/>
              </a:spcBef>
              <a:spcAft>
                <a:spcPts val="0"/>
              </a:spcAft>
              <a:buSzPts val="4800"/>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 Pitch 2024">
  <a:themeElements>
    <a:clrScheme name="Google Colours">
      <a:dk1>
        <a:srgbClr val="000000"/>
      </a:dk1>
      <a:lt1>
        <a:srgbClr val="182A43"/>
      </a:lt1>
      <a:dk2>
        <a:srgbClr val="253851"/>
      </a:dk2>
      <a:lt2>
        <a:srgbClr val="364D6C"/>
      </a:lt2>
      <a:accent1>
        <a:srgbClr val="4F6887"/>
      </a:accent1>
      <a:accent2>
        <a:srgbClr val="6C87A6"/>
      </a:accent2>
      <a:accent3>
        <a:srgbClr val="86A3C3"/>
      </a:accent3>
      <a:accent4>
        <a:srgbClr val="97C5EF"/>
      </a:accent4>
      <a:accent5>
        <a:srgbClr val="A7D4FF"/>
      </a:accent5>
      <a:accent6>
        <a:srgbClr val="BEDEFF"/>
      </a:accent6>
      <a:hlink>
        <a:srgbClr val="FFFFFF"/>
      </a:hlink>
      <a:folHlink>
        <a:srgbClr val="7B1F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